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1"/>
  </p:notesMasterIdLst>
  <p:sldIdLst>
    <p:sldId id="257" r:id="rId2"/>
    <p:sldId id="258" r:id="rId3"/>
    <p:sldId id="262" r:id="rId4"/>
    <p:sldId id="260" r:id="rId5"/>
    <p:sldId id="264" r:id="rId6"/>
    <p:sldId id="266" r:id="rId7"/>
    <p:sldId id="268" r:id="rId8"/>
    <p:sldId id="267" r:id="rId9"/>
    <p:sldId id="265" r:id="rId10"/>
    <p:sldId id="269" r:id="rId11"/>
    <p:sldId id="270" r:id="rId12"/>
    <p:sldId id="277" r:id="rId13"/>
    <p:sldId id="275" r:id="rId14"/>
    <p:sldId id="281" r:id="rId15"/>
    <p:sldId id="276" r:id="rId16"/>
    <p:sldId id="271" r:id="rId17"/>
    <p:sldId id="274" r:id="rId18"/>
    <p:sldId id="285" r:id="rId19"/>
    <p:sldId id="273" r:id="rId20"/>
    <p:sldId id="286" r:id="rId21"/>
    <p:sldId id="278" r:id="rId22"/>
    <p:sldId id="272" r:id="rId23"/>
    <p:sldId id="284" r:id="rId24"/>
    <p:sldId id="282" r:id="rId25"/>
    <p:sldId id="287" r:id="rId26"/>
    <p:sldId id="279" r:id="rId27"/>
    <p:sldId id="283" r:id="rId28"/>
    <p:sldId id="280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CC"/>
    <a:srgbClr val="CC9900"/>
    <a:srgbClr val="F9F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BF9873-DC96-429D-A067-FB8019A26539}" v="297" dt="2025-07-11T03:06:51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ran gupta" userId="fe114622f67cb6cf" providerId="LiveId" clId="{EFBF9873-DC96-429D-A067-FB8019A26539}"/>
    <pc:docChg chg="undo redo custSel addSld delSld modSld sldOrd">
      <pc:chgData name="simran gupta" userId="fe114622f67cb6cf" providerId="LiveId" clId="{EFBF9873-DC96-429D-A067-FB8019A26539}" dt="2025-07-11T03:18:10.256" v="2140" actId="20577"/>
      <pc:docMkLst>
        <pc:docMk/>
      </pc:docMkLst>
      <pc:sldChg chg="modSp mod">
        <pc:chgData name="simran gupta" userId="fe114622f67cb6cf" providerId="LiveId" clId="{EFBF9873-DC96-429D-A067-FB8019A26539}" dt="2025-07-11T02:47:01.571" v="1818" actId="1076"/>
        <pc:sldMkLst>
          <pc:docMk/>
          <pc:sldMk cId="749415051" sldId="257"/>
        </pc:sldMkLst>
        <pc:spChg chg="mod">
          <ac:chgData name="simran gupta" userId="fe114622f67cb6cf" providerId="LiveId" clId="{EFBF9873-DC96-429D-A067-FB8019A26539}" dt="2025-07-11T02:46:55.988" v="1817"/>
          <ac:spMkLst>
            <pc:docMk/>
            <pc:sldMk cId="749415051" sldId="257"/>
            <ac:spMk id="4" creationId="{00000000-0000-0000-0000-000000000000}"/>
          </ac:spMkLst>
        </pc:spChg>
        <pc:picChg chg="mod">
          <ac:chgData name="simran gupta" userId="fe114622f67cb6cf" providerId="LiveId" clId="{EFBF9873-DC96-429D-A067-FB8019A26539}" dt="2025-07-11T02:47:01.571" v="1818" actId="1076"/>
          <ac:picMkLst>
            <pc:docMk/>
            <pc:sldMk cId="749415051" sldId="257"/>
            <ac:picMk id="3" creationId="{00000000-0000-0000-0000-000000000000}"/>
          </ac:picMkLst>
        </pc:picChg>
      </pc:sldChg>
      <pc:sldChg chg="delSp modSp mod">
        <pc:chgData name="simran gupta" userId="fe114622f67cb6cf" providerId="LiveId" clId="{EFBF9873-DC96-429D-A067-FB8019A26539}" dt="2025-07-11T03:14:26.250" v="2130" actId="20577"/>
        <pc:sldMkLst>
          <pc:docMk/>
          <pc:sldMk cId="3426975494" sldId="258"/>
        </pc:sldMkLst>
        <pc:spChg chg="del">
          <ac:chgData name="simran gupta" userId="fe114622f67cb6cf" providerId="LiveId" clId="{EFBF9873-DC96-429D-A067-FB8019A26539}" dt="2025-07-10T05:52:22.428" v="1652" actId="478"/>
          <ac:spMkLst>
            <pc:docMk/>
            <pc:sldMk cId="3426975494" sldId="258"/>
            <ac:spMk id="7" creationId="{61894E43-0048-73BC-F75B-E05C7F29ED51}"/>
          </ac:spMkLst>
        </pc:spChg>
        <pc:spChg chg="mod">
          <ac:chgData name="simran gupta" userId="fe114622f67cb6cf" providerId="LiveId" clId="{EFBF9873-DC96-429D-A067-FB8019A26539}" dt="2025-07-11T03:14:26.250" v="2130" actId="20577"/>
          <ac:spMkLst>
            <pc:docMk/>
            <pc:sldMk cId="3426975494" sldId="258"/>
            <ac:spMk id="17" creationId="{EF97F055-C09E-B8B4-BA50-A41830AE9C91}"/>
          </ac:spMkLst>
        </pc:spChg>
        <pc:spChg chg="mod">
          <ac:chgData name="simran gupta" userId="fe114622f67cb6cf" providerId="LiveId" clId="{EFBF9873-DC96-429D-A067-FB8019A26539}" dt="2025-07-11T03:14:20.085" v="2119" actId="20577"/>
          <ac:spMkLst>
            <pc:docMk/>
            <pc:sldMk cId="3426975494" sldId="258"/>
            <ac:spMk id="19" creationId="{0B2ED107-4CEB-ABE5-4C15-118C4095644A}"/>
          </ac:spMkLst>
        </pc:spChg>
      </pc:sldChg>
      <pc:sldChg chg="modSp">
        <pc:chgData name="simran gupta" userId="fe114622f67cb6cf" providerId="LiveId" clId="{EFBF9873-DC96-429D-A067-FB8019A26539}" dt="2025-07-11T02:48:08.243" v="1889" actId="20577"/>
        <pc:sldMkLst>
          <pc:docMk/>
          <pc:sldMk cId="2381387452" sldId="265"/>
        </pc:sldMkLst>
        <pc:graphicFrameChg chg="mod">
          <ac:chgData name="simran gupta" userId="fe114622f67cb6cf" providerId="LiveId" clId="{EFBF9873-DC96-429D-A067-FB8019A26539}" dt="2025-07-11T02:48:08.243" v="1889" actId="20577"/>
          <ac:graphicFrameMkLst>
            <pc:docMk/>
            <pc:sldMk cId="2381387452" sldId="265"/>
            <ac:graphicFrameMk id="12" creationId="{B7612A92-534F-2EC5-47AF-8B375A5A156A}"/>
          </ac:graphicFrameMkLst>
        </pc:graphicFrameChg>
      </pc:sldChg>
      <pc:sldChg chg="addSp delSp modSp mod">
        <pc:chgData name="simran gupta" userId="fe114622f67cb6cf" providerId="LiveId" clId="{EFBF9873-DC96-429D-A067-FB8019A26539}" dt="2025-07-11T02:39:48.883" v="1811" actId="255"/>
        <pc:sldMkLst>
          <pc:docMk/>
          <pc:sldMk cId="3420331354" sldId="267"/>
        </pc:sldMkLst>
        <pc:spChg chg="add del">
          <ac:chgData name="simran gupta" userId="fe114622f67cb6cf" providerId="LiveId" clId="{EFBF9873-DC96-429D-A067-FB8019A26539}" dt="2025-07-11T02:37:19.895" v="1726" actId="22"/>
          <ac:spMkLst>
            <pc:docMk/>
            <pc:sldMk cId="3420331354" sldId="267"/>
            <ac:spMk id="5" creationId="{6C089E27-838E-D997-4FCE-DA32D3993FA6}"/>
          </ac:spMkLst>
        </pc:spChg>
        <pc:spChg chg="add mod">
          <ac:chgData name="simran gupta" userId="fe114622f67cb6cf" providerId="LiveId" clId="{EFBF9873-DC96-429D-A067-FB8019A26539}" dt="2025-07-11T02:39:48.883" v="1811" actId="255"/>
          <ac:spMkLst>
            <pc:docMk/>
            <pc:sldMk cId="3420331354" sldId="267"/>
            <ac:spMk id="6" creationId="{56BCCA6D-C038-98B0-0EFE-388D94B9170B}"/>
          </ac:spMkLst>
        </pc:spChg>
        <pc:spChg chg="add mod">
          <ac:chgData name="simran gupta" userId="fe114622f67cb6cf" providerId="LiveId" clId="{EFBF9873-DC96-429D-A067-FB8019A26539}" dt="2025-07-11T02:38:42.278" v="1773" actId="255"/>
          <ac:spMkLst>
            <pc:docMk/>
            <pc:sldMk cId="3420331354" sldId="267"/>
            <ac:spMk id="7" creationId="{50D4A5DE-262D-9495-BBE1-CED2C32E7309}"/>
          </ac:spMkLst>
        </pc:spChg>
        <pc:picChg chg="add del">
          <ac:chgData name="simran gupta" userId="fe114622f67cb6cf" providerId="LiveId" clId="{EFBF9873-DC96-429D-A067-FB8019A26539}" dt="2025-07-11T02:38:10.604" v="1771" actId="478"/>
          <ac:picMkLst>
            <pc:docMk/>
            <pc:sldMk cId="3420331354" sldId="267"/>
            <ac:picMk id="3" creationId="{C329701E-7060-06F4-9127-63CD8E551369}"/>
          </ac:picMkLst>
        </pc:picChg>
      </pc:sldChg>
      <pc:sldChg chg="addSp delSp modSp mod">
        <pc:chgData name="simran gupta" userId="fe114622f67cb6cf" providerId="LiveId" clId="{EFBF9873-DC96-429D-A067-FB8019A26539}" dt="2025-07-11T02:39:34.271" v="1809" actId="113"/>
        <pc:sldMkLst>
          <pc:docMk/>
          <pc:sldMk cId="1013576874" sldId="268"/>
        </pc:sldMkLst>
        <pc:spChg chg="add del mod">
          <ac:chgData name="simran gupta" userId="fe114622f67cb6cf" providerId="LiveId" clId="{EFBF9873-DC96-429D-A067-FB8019A26539}" dt="2025-07-11T02:38:58.083" v="1776" actId="478"/>
          <ac:spMkLst>
            <pc:docMk/>
            <pc:sldMk cId="1013576874" sldId="268"/>
            <ac:spMk id="8" creationId="{987F9BFA-5A86-C19F-14A4-E30E89272948}"/>
          </ac:spMkLst>
        </pc:spChg>
        <pc:spChg chg="add mod">
          <ac:chgData name="simran gupta" userId="fe114622f67cb6cf" providerId="LiveId" clId="{EFBF9873-DC96-429D-A067-FB8019A26539}" dt="2025-07-11T02:39:34.271" v="1809" actId="113"/>
          <ac:spMkLst>
            <pc:docMk/>
            <pc:sldMk cId="1013576874" sldId="268"/>
            <ac:spMk id="9" creationId="{7684E730-F852-60DE-F465-8DAF2E0C6321}"/>
          </ac:spMkLst>
        </pc:spChg>
        <pc:picChg chg="mod">
          <ac:chgData name="simran gupta" userId="fe114622f67cb6cf" providerId="LiveId" clId="{EFBF9873-DC96-429D-A067-FB8019A26539}" dt="2025-07-11T02:36:58.103" v="1724" actId="1076"/>
          <ac:picMkLst>
            <pc:docMk/>
            <pc:sldMk cId="1013576874" sldId="268"/>
            <ac:picMk id="7" creationId="{5C2C833C-3FA3-158C-3D42-4FC8A188BB23}"/>
          </ac:picMkLst>
        </pc:picChg>
        <pc:cxnChg chg="add del">
          <ac:chgData name="simran gupta" userId="fe114622f67cb6cf" providerId="LiveId" clId="{EFBF9873-DC96-429D-A067-FB8019A26539}" dt="2025-07-11T02:33:33.909" v="1654" actId="478"/>
          <ac:cxnSpMkLst>
            <pc:docMk/>
            <pc:sldMk cId="1013576874" sldId="268"/>
            <ac:cxnSpMk id="3" creationId="{AEA1584B-0F5E-0C4E-A287-88301E2CAD69}"/>
          </ac:cxnSpMkLst>
        </pc:cxnChg>
        <pc:cxnChg chg="add mod">
          <ac:chgData name="simran gupta" userId="fe114622f67cb6cf" providerId="LiveId" clId="{EFBF9873-DC96-429D-A067-FB8019A26539}" dt="2025-07-11T02:34:43.293" v="1668" actId="14100"/>
          <ac:cxnSpMkLst>
            <pc:docMk/>
            <pc:sldMk cId="1013576874" sldId="268"/>
            <ac:cxnSpMk id="5" creationId="{A627DD74-B998-569E-8967-9FB872BBF3EB}"/>
          </ac:cxnSpMkLst>
        </pc:cxnChg>
      </pc:sldChg>
      <pc:sldChg chg="addSp modSp mod">
        <pc:chgData name="simran gupta" userId="fe114622f67cb6cf" providerId="LiveId" clId="{EFBF9873-DC96-429D-A067-FB8019A26539}" dt="2025-07-11T03:18:10.256" v="2140" actId="20577"/>
        <pc:sldMkLst>
          <pc:docMk/>
          <pc:sldMk cId="395340355" sldId="269"/>
        </pc:sldMkLst>
        <pc:spChg chg="add mod">
          <ac:chgData name="simran gupta" userId="fe114622f67cb6cf" providerId="LiveId" clId="{EFBF9873-DC96-429D-A067-FB8019A26539}" dt="2025-07-11T02:51:24.017" v="1915" actId="113"/>
          <ac:spMkLst>
            <pc:docMk/>
            <pc:sldMk cId="395340355" sldId="269"/>
            <ac:spMk id="2" creationId="{E545FF26-E8D6-7FB4-8CA9-680BF61EAF81}"/>
          </ac:spMkLst>
        </pc:spChg>
        <pc:spChg chg="mod">
          <ac:chgData name="simran gupta" userId="fe114622f67cb6cf" providerId="LiveId" clId="{EFBF9873-DC96-429D-A067-FB8019A26539}" dt="2025-07-11T02:49:04.558" v="1892" actId="1076"/>
          <ac:spMkLst>
            <pc:docMk/>
            <pc:sldMk cId="395340355" sldId="269"/>
            <ac:spMk id="4" creationId="{00F346FB-AFF3-3814-9036-72EE560E09FA}"/>
          </ac:spMkLst>
        </pc:spChg>
        <pc:spChg chg="mod">
          <ac:chgData name="simran gupta" userId="fe114622f67cb6cf" providerId="LiveId" clId="{EFBF9873-DC96-429D-A067-FB8019A26539}" dt="2025-07-11T02:50:11.990" v="1902" actId="1076"/>
          <ac:spMkLst>
            <pc:docMk/>
            <pc:sldMk cId="395340355" sldId="269"/>
            <ac:spMk id="5" creationId="{E87F937F-8256-680F-120E-EA7E12630863}"/>
          </ac:spMkLst>
        </pc:spChg>
        <pc:spChg chg="mod">
          <ac:chgData name="simran gupta" userId="fe114622f67cb6cf" providerId="LiveId" clId="{EFBF9873-DC96-429D-A067-FB8019A26539}" dt="2025-07-11T03:18:10.256" v="2140" actId="20577"/>
          <ac:spMkLst>
            <pc:docMk/>
            <pc:sldMk cId="395340355" sldId="269"/>
            <ac:spMk id="6" creationId="{E32E4019-9A30-897F-21F8-B90361C88E7A}"/>
          </ac:spMkLst>
        </pc:spChg>
        <pc:spChg chg="mod">
          <ac:chgData name="simran gupta" userId="fe114622f67cb6cf" providerId="LiveId" clId="{EFBF9873-DC96-429D-A067-FB8019A26539}" dt="2025-07-11T02:49:15.745" v="1894" actId="1076"/>
          <ac:spMkLst>
            <pc:docMk/>
            <pc:sldMk cId="395340355" sldId="269"/>
            <ac:spMk id="8" creationId="{FA9E4C39-A1F7-A255-C9DC-425C59567B02}"/>
          </ac:spMkLst>
        </pc:spChg>
        <pc:spChg chg="add mod">
          <ac:chgData name="simran gupta" userId="fe114622f67cb6cf" providerId="LiveId" clId="{EFBF9873-DC96-429D-A067-FB8019A26539}" dt="2025-07-09T21:19:36.008" v="73" actId="20577"/>
          <ac:spMkLst>
            <pc:docMk/>
            <pc:sldMk cId="395340355" sldId="269"/>
            <ac:spMk id="12" creationId="{E0114B04-33D4-657B-D29F-4DD2E0D26CCC}"/>
          </ac:spMkLst>
        </pc:spChg>
        <pc:spChg chg="add mod">
          <ac:chgData name="simran gupta" userId="fe114622f67cb6cf" providerId="LiveId" clId="{EFBF9873-DC96-429D-A067-FB8019A26539}" dt="2025-07-09T21:20:18.419" v="77" actId="14100"/>
          <ac:spMkLst>
            <pc:docMk/>
            <pc:sldMk cId="395340355" sldId="269"/>
            <ac:spMk id="13" creationId="{A2F4C351-A493-9542-13E3-FEF2A38AD553}"/>
          </ac:spMkLst>
        </pc:spChg>
        <pc:picChg chg="mod">
          <ac:chgData name="simran gupta" userId="fe114622f67cb6cf" providerId="LiveId" clId="{EFBF9873-DC96-429D-A067-FB8019A26539}" dt="2025-07-11T02:49:07.788" v="1893" actId="1076"/>
          <ac:picMkLst>
            <pc:docMk/>
            <pc:sldMk cId="395340355" sldId="269"/>
            <ac:picMk id="3" creationId="{13E0C9A6-4C00-EB59-4789-29F434D5DBAD}"/>
          </ac:picMkLst>
        </pc:picChg>
        <pc:picChg chg="add mod">
          <ac:chgData name="simran gupta" userId="fe114622f67cb6cf" providerId="LiveId" clId="{EFBF9873-DC96-429D-A067-FB8019A26539}" dt="2025-07-09T21:16:00.535" v="16" actId="14100"/>
          <ac:picMkLst>
            <pc:docMk/>
            <pc:sldMk cId="395340355" sldId="269"/>
            <ac:picMk id="10" creationId="{9C9EE266-8497-0555-4D12-25D3B49AD786}"/>
          </ac:picMkLst>
        </pc:picChg>
        <pc:picChg chg="add mod">
          <ac:chgData name="simran gupta" userId="fe114622f67cb6cf" providerId="LiveId" clId="{EFBF9873-DC96-429D-A067-FB8019A26539}" dt="2025-07-09T21:17:37.407" v="35" actId="14100"/>
          <ac:picMkLst>
            <pc:docMk/>
            <pc:sldMk cId="395340355" sldId="269"/>
            <ac:picMk id="11" creationId="{2F242D31-FF3B-D20B-F330-68B08B3DAEE6}"/>
          </ac:picMkLst>
        </pc:picChg>
      </pc:sldChg>
      <pc:sldChg chg="addSp delSp modSp mod ord">
        <pc:chgData name="simran gupta" userId="fe114622f67cb6cf" providerId="LiveId" clId="{EFBF9873-DC96-429D-A067-FB8019A26539}" dt="2025-07-10T02:35:08.237" v="1623"/>
        <pc:sldMkLst>
          <pc:docMk/>
          <pc:sldMk cId="1212847988" sldId="270"/>
        </pc:sldMkLst>
        <pc:spChg chg="mod">
          <ac:chgData name="simran gupta" userId="fe114622f67cb6cf" providerId="LiveId" clId="{EFBF9873-DC96-429D-A067-FB8019A26539}" dt="2025-07-09T21:32:02.551" v="195" actId="1076"/>
          <ac:spMkLst>
            <pc:docMk/>
            <pc:sldMk cId="1212847988" sldId="270"/>
            <ac:spMk id="4" creationId="{A7341067-9775-A199-BEBB-F7921832E146}"/>
          </ac:spMkLst>
        </pc:spChg>
        <pc:spChg chg="mod">
          <ac:chgData name="simran gupta" userId="fe114622f67cb6cf" providerId="LiveId" clId="{EFBF9873-DC96-429D-A067-FB8019A26539}" dt="2025-07-09T21:32:24.689" v="199" actId="1076"/>
          <ac:spMkLst>
            <pc:docMk/>
            <pc:sldMk cId="1212847988" sldId="270"/>
            <ac:spMk id="5" creationId="{67FF88D7-5D4D-3AE1-45EC-2FDED1AB0265}"/>
          </ac:spMkLst>
        </pc:spChg>
        <pc:spChg chg="add mod">
          <ac:chgData name="simran gupta" userId="fe114622f67cb6cf" providerId="LiveId" clId="{EFBF9873-DC96-429D-A067-FB8019A26539}" dt="2025-07-09T21:37:00.862" v="269" actId="1076"/>
          <ac:spMkLst>
            <pc:docMk/>
            <pc:sldMk cId="1212847988" sldId="270"/>
            <ac:spMk id="16" creationId="{723949F5-0ED5-E0DA-8E2F-FBEEBEC52BB1}"/>
          </ac:spMkLst>
        </pc:spChg>
        <pc:spChg chg="add mod">
          <ac:chgData name="simran gupta" userId="fe114622f67cb6cf" providerId="LiveId" clId="{EFBF9873-DC96-429D-A067-FB8019A26539}" dt="2025-07-09T21:38:33.665" v="280" actId="14100"/>
          <ac:spMkLst>
            <pc:docMk/>
            <pc:sldMk cId="1212847988" sldId="270"/>
            <ac:spMk id="18" creationId="{CE3DCCD1-7573-351D-872B-24E7778D63BE}"/>
          </ac:spMkLst>
        </pc:spChg>
        <pc:spChg chg="add mod">
          <ac:chgData name="simran gupta" userId="fe114622f67cb6cf" providerId="LiveId" clId="{EFBF9873-DC96-429D-A067-FB8019A26539}" dt="2025-07-09T21:39:13.240" v="289" actId="1076"/>
          <ac:spMkLst>
            <pc:docMk/>
            <pc:sldMk cId="1212847988" sldId="270"/>
            <ac:spMk id="20" creationId="{5F4FDC1D-A88D-30C8-D5C8-87919FB4F088}"/>
          </ac:spMkLst>
        </pc:spChg>
        <pc:picChg chg="add mod">
          <ac:chgData name="simran gupta" userId="fe114622f67cb6cf" providerId="LiveId" clId="{EFBF9873-DC96-429D-A067-FB8019A26539}" dt="2025-07-09T21:32:33.531" v="200" actId="14100"/>
          <ac:picMkLst>
            <pc:docMk/>
            <pc:sldMk cId="1212847988" sldId="270"/>
            <ac:picMk id="9" creationId="{88A683CB-7814-E3F7-0CE5-74F64289357B}"/>
          </ac:picMkLst>
        </pc:picChg>
        <pc:picChg chg="add mod">
          <ac:chgData name="simran gupta" userId="fe114622f67cb6cf" providerId="LiveId" clId="{EFBF9873-DC96-429D-A067-FB8019A26539}" dt="2025-07-09T21:33:30.782" v="211" actId="14100"/>
          <ac:picMkLst>
            <pc:docMk/>
            <pc:sldMk cId="1212847988" sldId="270"/>
            <ac:picMk id="11" creationId="{D0CFEBEC-5E3B-85BB-9530-6FD6D69D5A47}"/>
          </ac:picMkLst>
        </pc:picChg>
        <pc:picChg chg="add mod">
          <ac:chgData name="simran gupta" userId="fe114622f67cb6cf" providerId="LiveId" clId="{EFBF9873-DC96-429D-A067-FB8019A26539}" dt="2025-07-09T21:34:30.973" v="224" actId="14100"/>
          <ac:picMkLst>
            <pc:docMk/>
            <pc:sldMk cId="1212847988" sldId="270"/>
            <ac:picMk id="13" creationId="{3ACFBBFC-5181-7D2A-88AC-01AE2081A09B}"/>
          </ac:picMkLst>
        </pc:picChg>
        <pc:picChg chg="add mod">
          <ac:chgData name="simran gupta" userId="fe114622f67cb6cf" providerId="LiveId" clId="{EFBF9873-DC96-429D-A067-FB8019A26539}" dt="2025-07-09T21:35:40.013" v="234" actId="14100"/>
          <ac:picMkLst>
            <pc:docMk/>
            <pc:sldMk cId="1212847988" sldId="270"/>
            <ac:picMk id="15" creationId="{118E31F4-1087-BB6F-D133-5A497B8CAE4C}"/>
          </ac:picMkLst>
        </pc:picChg>
      </pc:sldChg>
      <pc:sldChg chg="addSp modSp mod ord">
        <pc:chgData name="simran gupta" userId="fe114622f67cb6cf" providerId="LiveId" clId="{EFBF9873-DC96-429D-A067-FB8019A26539}" dt="2025-07-11T02:57:35.472" v="1974"/>
        <pc:sldMkLst>
          <pc:docMk/>
          <pc:sldMk cId="3200902813" sldId="271"/>
        </pc:sldMkLst>
        <pc:spChg chg="add mod">
          <ac:chgData name="simran gupta" userId="fe114622f67cb6cf" providerId="LiveId" clId="{EFBF9873-DC96-429D-A067-FB8019A26539}" dt="2025-07-09T21:21:41.870" v="85" actId="14100"/>
          <ac:spMkLst>
            <pc:docMk/>
            <pc:sldMk cId="3200902813" sldId="271"/>
            <ac:spMk id="3" creationId="{4C4B9AC6-3890-6537-E666-2750AE746D7F}"/>
          </ac:spMkLst>
        </pc:spChg>
        <pc:spChg chg="add mod">
          <ac:chgData name="simran gupta" userId="fe114622f67cb6cf" providerId="LiveId" clId="{EFBF9873-DC96-429D-A067-FB8019A26539}" dt="2025-07-09T21:25:33.273" v="169" actId="255"/>
          <ac:spMkLst>
            <pc:docMk/>
            <pc:sldMk cId="3200902813" sldId="271"/>
            <ac:spMk id="8" creationId="{E9E39E62-232D-DCCA-6800-70CF8AD084B3}"/>
          </ac:spMkLst>
        </pc:spChg>
        <pc:spChg chg="add mod">
          <ac:chgData name="simran gupta" userId="fe114622f67cb6cf" providerId="LiveId" clId="{EFBF9873-DC96-429D-A067-FB8019A26539}" dt="2025-07-09T21:25:40.460" v="170" actId="255"/>
          <ac:spMkLst>
            <pc:docMk/>
            <pc:sldMk cId="3200902813" sldId="271"/>
            <ac:spMk id="10" creationId="{F7255E2E-CD2D-C169-A23E-E51B7ED152C9}"/>
          </ac:spMkLst>
        </pc:spChg>
        <pc:picChg chg="add mod">
          <ac:chgData name="simran gupta" userId="fe114622f67cb6cf" providerId="LiveId" clId="{EFBF9873-DC96-429D-A067-FB8019A26539}" dt="2025-07-09T21:24:03.218" v="111" actId="14100"/>
          <ac:picMkLst>
            <pc:docMk/>
            <pc:sldMk cId="3200902813" sldId="271"/>
            <ac:picMk id="5" creationId="{EB6D0D07-8928-859D-5ED5-28A7582B748B}"/>
          </ac:picMkLst>
        </pc:picChg>
        <pc:picChg chg="add mod">
          <ac:chgData name="simran gupta" userId="fe114622f67cb6cf" providerId="LiveId" clId="{EFBF9873-DC96-429D-A067-FB8019A26539}" dt="2025-07-09T21:23:55.519" v="109" actId="14100"/>
          <ac:picMkLst>
            <pc:docMk/>
            <pc:sldMk cId="3200902813" sldId="271"/>
            <ac:picMk id="7" creationId="{A49360A9-5EB6-6080-956B-A13BC0B32BCA}"/>
          </ac:picMkLst>
        </pc:picChg>
      </pc:sldChg>
      <pc:sldChg chg="addSp modSp mod ord">
        <pc:chgData name="simran gupta" userId="fe114622f67cb6cf" providerId="LiveId" clId="{EFBF9873-DC96-429D-A067-FB8019A26539}" dt="2025-07-10T02:36:31.072" v="1637"/>
        <pc:sldMkLst>
          <pc:docMk/>
          <pc:sldMk cId="3308660267" sldId="272"/>
        </pc:sldMkLst>
        <pc:spChg chg="mod">
          <ac:chgData name="simran gupta" userId="fe114622f67cb6cf" providerId="LiveId" clId="{EFBF9873-DC96-429D-A067-FB8019A26539}" dt="2025-07-09T22:01:07.225" v="442" actId="1076"/>
          <ac:spMkLst>
            <pc:docMk/>
            <pc:sldMk cId="3308660267" sldId="272"/>
            <ac:spMk id="4" creationId="{A889C04C-0086-A61A-44FE-A7794333EE09}"/>
          </ac:spMkLst>
        </pc:spChg>
        <pc:spChg chg="mod">
          <ac:chgData name="simran gupta" userId="fe114622f67cb6cf" providerId="LiveId" clId="{EFBF9873-DC96-429D-A067-FB8019A26539}" dt="2025-07-09T22:01:01.673" v="441" actId="1076"/>
          <ac:spMkLst>
            <pc:docMk/>
            <pc:sldMk cId="3308660267" sldId="272"/>
            <ac:spMk id="5" creationId="{2C055C88-2603-8FE4-4F5F-AFBF940FE4B7}"/>
          </ac:spMkLst>
        </pc:spChg>
        <pc:spChg chg="add mod">
          <ac:chgData name="simran gupta" userId="fe114622f67cb6cf" providerId="LiveId" clId="{EFBF9873-DC96-429D-A067-FB8019A26539}" dt="2025-07-09T22:06:34.498" v="474" actId="1076"/>
          <ac:spMkLst>
            <pc:docMk/>
            <pc:sldMk cId="3308660267" sldId="272"/>
            <ac:spMk id="12" creationId="{2B063116-2703-94A7-95FD-5D1F168C4543}"/>
          </ac:spMkLst>
        </pc:spChg>
        <pc:spChg chg="add mod">
          <ac:chgData name="simran gupta" userId="fe114622f67cb6cf" providerId="LiveId" clId="{EFBF9873-DC96-429D-A067-FB8019A26539}" dt="2025-07-09T22:08:09.190" v="487" actId="1076"/>
          <ac:spMkLst>
            <pc:docMk/>
            <pc:sldMk cId="3308660267" sldId="272"/>
            <ac:spMk id="14" creationId="{A4C58CE8-B08E-EAD5-ACE4-5B18A99BFD2F}"/>
          </ac:spMkLst>
        </pc:spChg>
        <pc:picChg chg="add mod">
          <ac:chgData name="simran gupta" userId="fe114622f67cb6cf" providerId="LiveId" clId="{EFBF9873-DC96-429D-A067-FB8019A26539}" dt="2025-07-09T22:03:47.958" v="449" actId="14100"/>
          <ac:picMkLst>
            <pc:docMk/>
            <pc:sldMk cId="3308660267" sldId="272"/>
            <ac:picMk id="6" creationId="{71531434-EFB9-DBD1-B724-8322DA480BD1}"/>
          </ac:picMkLst>
        </pc:picChg>
        <pc:picChg chg="add mod">
          <ac:chgData name="simran gupta" userId="fe114622f67cb6cf" providerId="LiveId" clId="{EFBF9873-DC96-429D-A067-FB8019A26539}" dt="2025-07-09T22:04:46.908" v="460" actId="14100"/>
          <ac:picMkLst>
            <pc:docMk/>
            <pc:sldMk cId="3308660267" sldId="272"/>
            <ac:picMk id="8" creationId="{A72C4A38-011B-B800-8508-5D2941318F45}"/>
          </ac:picMkLst>
        </pc:picChg>
        <pc:picChg chg="add mod">
          <ac:chgData name="simran gupta" userId="fe114622f67cb6cf" providerId="LiveId" clId="{EFBF9873-DC96-429D-A067-FB8019A26539}" dt="2025-07-09T22:05:27.139" v="468" actId="14100"/>
          <ac:picMkLst>
            <pc:docMk/>
            <pc:sldMk cId="3308660267" sldId="272"/>
            <ac:picMk id="10" creationId="{9DCB76D8-0906-CE3A-E6F1-239A3998FC93}"/>
          </ac:picMkLst>
        </pc:picChg>
      </pc:sldChg>
      <pc:sldChg chg="addSp modSp mod ord">
        <pc:chgData name="simran gupta" userId="fe114622f67cb6cf" providerId="LiveId" clId="{EFBF9873-DC96-429D-A067-FB8019A26539}" dt="2025-07-11T02:57:57.092" v="1986" actId="20577"/>
        <pc:sldMkLst>
          <pc:docMk/>
          <pc:sldMk cId="1390149952" sldId="273"/>
        </pc:sldMkLst>
        <pc:spChg chg="mod">
          <ac:chgData name="simran gupta" userId="fe114622f67cb6cf" providerId="LiveId" clId="{EFBF9873-DC96-429D-A067-FB8019A26539}" dt="2025-07-11T02:57:57.092" v="1986" actId="20577"/>
          <ac:spMkLst>
            <pc:docMk/>
            <pc:sldMk cId="1390149952" sldId="273"/>
            <ac:spMk id="2" creationId="{A2238914-171C-3C4A-2868-F7D81072E6A4}"/>
          </ac:spMkLst>
        </pc:spChg>
        <pc:spChg chg="mod">
          <ac:chgData name="simran gupta" userId="fe114622f67cb6cf" providerId="LiveId" clId="{EFBF9873-DC96-429D-A067-FB8019A26539}" dt="2025-07-09T21:55:46.717" v="403" actId="1076"/>
          <ac:spMkLst>
            <pc:docMk/>
            <pc:sldMk cId="1390149952" sldId="273"/>
            <ac:spMk id="4" creationId="{5897F899-FB44-F29B-0067-3C10EA6A4486}"/>
          </ac:spMkLst>
        </pc:spChg>
        <pc:spChg chg="mod">
          <ac:chgData name="simran gupta" userId="fe114622f67cb6cf" providerId="LiveId" clId="{EFBF9873-DC96-429D-A067-FB8019A26539}" dt="2025-07-09T21:55:37.955" v="402" actId="14100"/>
          <ac:spMkLst>
            <pc:docMk/>
            <pc:sldMk cId="1390149952" sldId="273"/>
            <ac:spMk id="5" creationId="{5ACDF2BC-DE5A-583E-EFDD-9002C5C25416}"/>
          </ac:spMkLst>
        </pc:spChg>
        <pc:spChg chg="add mod">
          <ac:chgData name="simran gupta" userId="fe114622f67cb6cf" providerId="LiveId" clId="{EFBF9873-DC96-429D-A067-FB8019A26539}" dt="2025-07-09T22:06:23.373" v="472" actId="1076"/>
          <ac:spMkLst>
            <pc:docMk/>
            <pc:sldMk cId="1390149952" sldId="273"/>
            <ac:spMk id="14" creationId="{28704F75-ABFB-E279-68B1-106201F7B17A}"/>
          </ac:spMkLst>
        </pc:spChg>
        <pc:spChg chg="add mod">
          <ac:chgData name="simran gupta" userId="fe114622f67cb6cf" providerId="LiveId" clId="{EFBF9873-DC96-429D-A067-FB8019A26539}" dt="2025-07-09T22:07:12.694" v="477" actId="1076"/>
          <ac:spMkLst>
            <pc:docMk/>
            <pc:sldMk cId="1390149952" sldId="273"/>
            <ac:spMk id="16" creationId="{8885338C-25D8-1E7C-5839-DCF952CDB1E9}"/>
          </ac:spMkLst>
        </pc:spChg>
        <pc:spChg chg="add mod">
          <ac:chgData name="simran gupta" userId="fe114622f67cb6cf" providerId="LiveId" clId="{EFBF9873-DC96-429D-A067-FB8019A26539}" dt="2025-07-09T22:08:58.126" v="493" actId="1076"/>
          <ac:spMkLst>
            <pc:docMk/>
            <pc:sldMk cId="1390149952" sldId="273"/>
            <ac:spMk id="18" creationId="{239279FC-8BB7-017F-4F95-7C478300EF4B}"/>
          </ac:spMkLst>
        </pc:spChg>
        <pc:picChg chg="add mod">
          <ac:chgData name="simran gupta" userId="fe114622f67cb6cf" providerId="LiveId" clId="{EFBF9873-DC96-429D-A067-FB8019A26539}" dt="2025-07-09T21:58:35.150" v="412" actId="14100"/>
          <ac:picMkLst>
            <pc:docMk/>
            <pc:sldMk cId="1390149952" sldId="273"/>
            <ac:picMk id="6" creationId="{22E46C4C-14A5-433C-BE15-A550B10D422B}"/>
          </ac:picMkLst>
        </pc:picChg>
        <pc:picChg chg="add mod">
          <ac:chgData name="simran gupta" userId="fe114622f67cb6cf" providerId="LiveId" clId="{EFBF9873-DC96-429D-A067-FB8019A26539}" dt="2025-07-09T21:59:03.496" v="419" actId="14100"/>
          <ac:picMkLst>
            <pc:docMk/>
            <pc:sldMk cId="1390149952" sldId="273"/>
            <ac:picMk id="8" creationId="{792AC63B-1346-2AAA-6D54-6C7C0F222666}"/>
          </ac:picMkLst>
        </pc:picChg>
        <pc:picChg chg="add mod">
          <ac:chgData name="simran gupta" userId="fe114622f67cb6cf" providerId="LiveId" clId="{EFBF9873-DC96-429D-A067-FB8019A26539}" dt="2025-07-09T21:59:35.110" v="426" actId="14100"/>
          <ac:picMkLst>
            <pc:docMk/>
            <pc:sldMk cId="1390149952" sldId="273"/>
            <ac:picMk id="10" creationId="{95CB1CF0-A6CC-F5DC-4991-4401A8CCC547}"/>
          </ac:picMkLst>
        </pc:picChg>
        <pc:picChg chg="add mod">
          <ac:chgData name="simran gupta" userId="fe114622f67cb6cf" providerId="LiveId" clId="{EFBF9873-DC96-429D-A067-FB8019A26539}" dt="2025-07-09T22:00:24.313" v="435" actId="14100"/>
          <ac:picMkLst>
            <pc:docMk/>
            <pc:sldMk cId="1390149952" sldId="273"/>
            <ac:picMk id="12" creationId="{16B50F57-128F-B5F2-1DF9-76D138AF2605}"/>
          </ac:picMkLst>
        </pc:picChg>
      </pc:sldChg>
      <pc:sldChg chg="addSp modSp mod ord">
        <pc:chgData name="simran gupta" userId="fe114622f67cb6cf" providerId="LiveId" clId="{EFBF9873-DC96-429D-A067-FB8019A26539}" dt="2025-07-10T02:36:03.274" v="1631"/>
        <pc:sldMkLst>
          <pc:docMk/>
          <pc:sldMk cId="4214325178" sldId="274"/>
        </pc:sldMkLst>
        <pc:spChg chg="mod">
          <ac:chgData name="simran gupta" userId="fe114622f67cb6cf" providerId="LiveId" clId="{EFBF9873-DC96-429D-A067-FB8019A26539}" dt="2025-07-09T21:52:33.069" v="362" actId="1076"/>
          <ac:spMkLst>
            <pc:docMk/>
            <pc:sldMk cId="4214325178" sldId="274"/>
            <ac:spMk id="4" creationId="{14DD9431-F94A-4AC5-3FDD-E9991FD67FA8}"/>
          </ac:spMkLst>
        </pc:spChg>
        <pc:spChg chg="mod">
          <ac:chgData name="simran gupta" userId="fe114622f67cb6cf" providerId="LiveId" clId="{EFBF9873-DC96-429D-A067-FB8019A26539}" dt="2025-07-09T21:52:25.762" v="361" actId="14100"/>
          <ac:spMkLst>
            <pc:docMk/>
            <pc:sldMk cId="4214325178" sldId="274"/>
            <ac:spMk id="5" creationId="{6B91EFCF-2696-C1E4-E717-A6E021422F4A}"/>
          </ac:spMkLst>
        </pc:spChg>
        <pc:spChg chg="add mod">
          <ac:chgData name="simran gupta" userId="fe114622f67cb6cf" providerId="LiveId" clId="{EFBF9873-DC96-429D-A067-FB8019A26539}" dt="2025-07-09T22:07:33.781" v="479" actId="1076"/>
          <ac:spMkLst>
            <pc:docMk/>
            <pc:sldMk cId="4214325178" sldId="274"/>
            <ac:spMk id="14" creationId="{23C8FA68-902B-F763-89E8-932AC7F968DE}"/>
          </ac:spMkLst>
        </pc:spChg>
        <pc:spChg chg="add mod">
          <ac:chgData name="simran gupta" userId="fe114622f67cb6cf" providerId="LiveId" clId="{EFBF9873-DC96-429D-A067-FB8019A26539}" dt="2025-07-09T22:07:49.687" v="484" actId="20577"/>
          <ac:spMkLst>
            <pc:docMk/>
            <pc:sldMk cId="4214325178" sldId="274"/>
            <ac:spMk id="16" creationId="{AFE3D9A8-73FB-8B67-F818-11C1E66DD4A8}"/>
          </ac:spMkLst>
        </pc:spChg>
        <pc:spChg chg="add mod">
          <ac:chgData name="simran gupta" userId="fe114622f67cb6cf" providerId="LiveId" clId="{EFBF9873-DC96-429D-A067-FB8019A26539}" dt="2025-07-09T22:08:43.411" v="490" actId="1076"/>
          <ac:spMkLst>
            <pc:docMk/>
            <pc:sldMk cId="4214325178" sldId="274"/>
            <ac:spMk id="18" creationId="{A394FAF4-7FA7-3EDA-0C21-811443DC8D6E}"/>
          </ac:spMkLst>
        </pc:spChg>
        <pc:picChg chg="add mod">
          <ac:chgData name="simran gupta" userId="fe114622f67cb6cf" providerId="LiveId" clId="{EFBF9873-DC96-429D-A067-FB8019A26539}" dt="2025-07-09T21:53:18.696" v="372" actId="14100"/>
          <ac:picMkLst>
            <pc:docMk/>
            <pc:sldMk cId="4214325178" sldId="274"/>
            <ac:picMk id="6" creationId="{5012DC6C-D427-63F5-C6B2-DCDCB586A9F0}"/>
          </ac:picMkLst>
        </pc:picChg>
        <pc:picChg chg="add mod">
          <ac:chgData name="simran gupta" userId="fe114622f67cb6cf" providerId="LiveId" clId="{EFBF9873-DC96-429D-A067-FB8019A26539}" dt="2025-07-09T21:54:08.788" v="383" actId="962"/>
          <ac:picMkLst>
            <pc:docMk/>
            <pc:sldMk cId="4214325178" sldId="274"/>
            <ac:picMk id="8" creationId="{2EEC6655-5E40-08B4-D176-6BF17C113CEF}"/>
          </ac:picMkLst>
        </pc:picChg>
        <pc:picChg chg="add mod">
          <ac:chgData name="simran gupta" userId="fe114622f67cb6cf" providerId="LiveId" clId="{EFBF9873-DC96-429D-A067-FB8019A26539}" dt="2025-07-09T21:54:36.630" v="390" actId="14100"/>
          <ac:picMkLst>
            <pc:docMk/>
            <pc:sldMk cId="4214325178" sldId="274"/>
            <ac:picMk id="10" creationId="{931329E5-F1ED-373A-DE08-6B9152333A18}"/>
          </ac:picMkLst>
        </pc:picChg>
        <pc:picChg chg="add mod">
          <ac:chgData name="simran gupta" userId="fe114622f67cb6cf" providerId="LiveId" clId="{EFBF9873-DC96-429D-A067-FB8019A26539}" dt="2025-07-09T21:55:20.259" v="400" actId="14100"/>
          <ac:picMkLst>
            <pc:docMk/>
            <pc:sldMk cId="4214325178" sldId="274"/>
            <ac:picMk id="12" creationId="{E9488DFB-CA34-0A4A-8947-E7B8B928D020}"/>
          </ac:picMkLst>
        </pc:picChg>
      </pc:sldChg>
      <pc:sldChg chg="addSp delSp modSp mod ord">
        <pc:chgData name="simran gupta" userId="fe114622f67cb6cf" providerId="LiveId" clId="{EFBF9873-DC96-429D-A067-FB8019A26539}" dt="2025-07-10T02:35:30.212" v="1625"/>
        <pc:sldMkLst>
          <pc:docMk/>
          <pc:sldMk cId="317870727" sldId="275"/>
        </pc:sldMkLst>
        <pc:spChg chg="mod">
          <ac:chgData name="simran gupta" userId="fe114622f67cb6cf" providerId="LiveId" clId="{EFBF9873-DC96-429D-A067-FB8019A26539}" dt="2025-07-09T21:40:31.557" v="294" actId="1076"/>
          <ac:spMkLst>
            <pc:docMk/>
            <pc:sldMk cId="317870727" sldId="275"/>
            <ac:spMk id="4" creationId="{2A005685-7A13-7FDE-42D9-FAF0999855EB}"/>
          </ac:spMkLst>
        </pc:spChg>
        <pc:spChg chg="mod">
          <ac:chgData name="simran gupta" userId="fe114622f67cb6cf" providerId="LiveId" clId="{EFBF9873-DC96-429D-A067-FB8019A26539}" dt="2025-07-09T21:40:23.678" v="293" actId="1076"/>
          <ac:spMkLst>
            <pc:docMk/>
            <pc:sldMk cId="317870727" sldId="275"/>
            <ac:spMk id="5" creationId="{BC3D66CA-2CE7-B7BF-8516-AB943A2142E9}"/>
          </ac:spMkLst>
        </pc:spChg>
        <pc:spChg chg="add mod">
          <ac:chgData name="simran gupta" userId="fe114622f67cb6cf" providerId="LiveId" clId="{EFBF9873-DC96-429D-A067-FB8019A26539}" dt="2025-07-09T21:46:11.197" v="337" actId="1076"/>
          <ac:spMkLst>
            <pc:docMk/>
            <pc:sldMk cId="317870727" sldId="275"/>
            <ac:spMk id="14" creationId="{AFB06AEC-68A2-D9A4-8C1B-48A62DAE35B1}"/>
          </ac:spMkLst>
        </pc:spChg>
        <pc:spChg chg="add mod">
          <ac:chgData name="simran gupta" userId="fe114622f67cb6cf" providerId="LiveId" clId="{EFBF9873-DC96-429D-A067-FB8019A26539}" dt="2025-07-09T21:46:51.974" v="344" actId="1076"/>
          <ac:spMkLst>
            <pc:docMk/>
            <pc:sldMk cId="317870727" sldId="275"/>
            <ac:spMk id="18" creationId="{FB93589A-8231-C87D-D72C-6866C3CD9275}"/>
          </ac:spMkLst>
        </pc:spChg>
        <pc:spChg chg="add mod">
          <ac:chgData name="simran gupta" userId="fe114622f67cb6cf" providerId="LiveId" clId="{EFBF9873-DC96-429D-A067-FB8019A26539}" dt="2025-07-09T21:47:22.212" v="350" actId="1076"/>
          <ac:spMkLst>
            <pc:docMk/>
            <pc:sldMk cId="317870727" sldId="275"/>
            <ac:spMk id="22" creationId="{1D0EDFE7-3472-7247-A5FC-EED0FC909CE5}"/>
          </ac:spMkLst>
        </pc:spChg>
        <pc:picChg chg="add mod">
          <ac:chgData name="simran gupta" userId="fe114622f67cb6cf" providerId="LiveId" clId="{EFBF9873-DC96-429D-A067-FB8019A26539}" dt="2025-07-09T21:44:12.665" v="308" actId="962"/>
          <ac:picMkLst>
            <pc:docMk/>
            <pc:sldMk cId="317870727" sldId="275"/>
            <ac:picMk id="6" creationId="{EE948C36-8235-709A-BBA7-9E549B0B6E53}"/>
          </ac:picMkLst>
        </pc:picChg>
        <pc:picChg chg="add mod">
          <ac:chgData name="simran gupta" userId="fe114622f67cb6cf" providerId="LiveId" clId="{EFBF9873-DC96-429D-A067-FB8019A26539}" dt="2025-07-09T21:46:38.693" v="338" actId="1076"/>
          <ac:picMkLst>
            <pc:docMk/>
            <pc:sldMk cId="317870727" sldId="275"/>
            <ac:picMk id="8" creationId="{2268B002-D024-EA98-ED7B-F32A2A3ACC9D}"/>
          </ac:picMkLst>
        </pc:picChg>
        <pc:picChg chg="add mod">
          <ac:chgData name="simran gupta" userId="fe114622f67cb6cf" providerId="LiveId" clId="{EFBF9873-DC96-429D-A067-FB8019A26539}" dt="2025-07-09T21:45:40.642" v="331" actId="14100"/>
          <ac:picMkLst>
            <pc:docMk/>
            <pc:sldMk cId="317870727" sldId="275"/>
            <ac:picMk id="10" creationId="{6FEC9E02-5194-BFDD-D348-D265E79677B0}"/>
          </ac:picMkLst>
        </pc:picChg>
        <pc:picChg chg="add mod">
          <ac:chgData name="simran gupta" userId="fe114622f67cb6cf" providerId="LiveId" clId="{EFBF9873-DC96-429D-A067-FB8019A26539}" dt="2025-07-09T21:48:17.649" v="359" actId="14100"/>
          <ac:picMkLst>
            <pc:docMk/>
            <pc:sldMk cId="317870727" sldId="275"/>
            <ac:picMk id="24" creationId="{1C427D9C-A94A-0DC8-1FF9-D98B9CEC649A}"/>
          </ac:picMkLst>
        </pc:picChg>
      </pc:sldChg>
      <pc:sldChg chg="addSp modSp mod ord">
        <pc:chgData name="simran gupta" userId="fe114622f67cb6cf" providerId="LiveId" clId="{EFBF9873-DC96-429D-A067-FB8019A26539}" dt="2025-07-11T02:57:23.326" v="1972" actId="113"/>
        <pc:sldMkLst>
          <pc:docMk/>
          <pc:sldMk cId="2968945510" sldId="276"/>
        </pc:sldMkLst>
        <pc:spChg chg="add mod">
          <ac:chgData name="simran gupta" userId="fe114622f67cb6cf" providerId="LiveId" clId="{EFBF9873-DC96-429D-A067-FB8019A26539}" dt="2025-07-11T02:57:23.326" v="1972" actId="113"/>
          <ac:spMkLst>
            <pc:docMk/>
            <pc:sldMk cId="2968945510" sldId="276"/>
            <ac:spMk id="2" creationId="{380B5DD9-845B-1C01-0A73-050195EA62E5}"/>
          </ac:spMkLst>
        </pc:spChg>
        <pc:spChg chg="mod">
          <ac:chgData name="simran gupta" userId="fe114622f67cb6cf" providerId="LiveId" clId="{EFBF9873-DC96-429D-A067-FB8019A26539}" dt="2025-07-11T02:51:46.593" v="1916" actId="1076"/>
          <ac:spMkLst>
            <pc:docMk/>
            <pc:sldMk cId="2968945510" sldId="276"/>
            <ac:spMk id="4" creationId="{40CD9D33-7672-3073-065B-156DFCDD7D9A}"/>
          </ac:spMkLst>
        </pc:spChg>
        <pc:spChg chg="mod">
          <ac:chgData name="simran gupta" userId="fe114622f67cb6cf" providerId="LiveId" clId="{EFBF9873-DC96-429D-A067-FB8019A26539}" dt="2025-07-11T02:51:51.524" v="1917" actId="1076"/>
          <ac:spMkLst>
            <pc:docMk/>
            <pc:sldMk cId="2968945510" sldId="276"/>
            <ac:spMk id="25" creationId="{F36DA8D8-B30F-1C78-B29A-FDEAF8A710E5}"/>
          </ac:spMkLst>
        </pc:spChg>
      </pc:sldChg>
      <pc:sldChg chg="addSp delSp modSp new mod">
        <pc:chgData name="simran gupta" userId="fe114622f67cb6cf" providerId="LiveId" clId="{EFBF9873-DC96-429D-A067-FB8019A26539}" dt="2025-07-10T00:00:28.070" v="911" actId="14100"/>
        <pc:sldMkLst>
          <pc:docMk/>
          <pc:sldMk cId="2935780549" sldId="277"/>
        </pc:sldMkLst>
        <pc:spChg chg="add mod">
          <ac:chgData name="simran gupta" userId="fe114622f67cb6cf" providerId="LiveId" clId="{EFBF9873-DC96-429D-A067-FB8019A26539}" dt="2025-07-09T22:51:05.256" v="720" actId="14100"/>
          <ac:spMkLst>
            <pc:docMk/>
            <pc:sldMk cId="2935780549" sldId="277"/>
            <ac:spMk id="3" creationId="{2995C41F-6EED-B8DA-6624-CB8D066F039C}"/>
          </ac:spMkLst>
        </pc:spChg>
        <pc:spChg chg="add mod">
          <ac:chgData name="simran gupta" userId="fe114622f67cb6cf" providerId="LiveId" clId="{EFBF9873-DC96-429D-A067-FB8019A26539}" dt="2025-07-09T22:42:04.279" v="717" actId="207"/>
          <ac:spMkLst>
            <pc:docMk/>
            <pc:sldMk cId="2935780549" sldId="277"/>
            <ac:spMk id="4" creationId="{EE9A2072-AA9A-3674-5216-F89AB9F891A0}"/>
          </ac:spMkLst>
        </pc:spChg>
        <pc:spChg chg="add mod">
          <ac:chgData name="simran gupta" userId="fe114622f67cb6cf" providerId="LiveId" clId="{EFBF9873-DC96-429D-A067-FB8019A26539}" dt="2025-07-09T22:51:20.243" v="722" actId="1076"/>
          <ac:spMkLst>
            <pc:docMk/>
            <pc:sldMk cId="2935780549" sldId="277"/>
            <ac:spMk id="6" creationId="{15FA3020-F506-D053-D7F0-CD3118E07DB1}"/>
          </ac:spMkLst>
        </pc:spChg>
        <pc:spChg chg="add mod">
          <ac:chgData name="simran gupta" userId="fe114622f67cb6cf" providerId="LiveId" clId="{EFBF9873-DC96-429D-A067-FB8019A26539}" dt="2025-07-09T23:02:35.571" v="731" actId="14100"/>
          <ac:spMkLst>
            <pc:docMk/>
            <pc:sldMk cId="2935780549" sldId="277"/>
            <ac:spMk id="10" creationId="{C6394ADE-271D-0669-44A4-E9B954B0D562}"/>
          </ac:spMkLst>
        </pc:spChg>
        <pc:spChg chg="add mod">
          <ac:chgData name="simran gupta" userId="fe114622f67cb6cf" providerId="LiveId" clId="{EFBF9873-DC96-429D-A067-FB8019A26539}" dt="2025-07-09T23:06:33.465" v="747"/>
          <ac:spMkLst>
            <pc:docMk/>
            <pc:sldMk cId="2935780549" sldId="277"/>
            <ac:spMk id="18" creationId="{73282DC8-B7D1-AA8D-B56A-CDF2518407F5}"/>
          </ac:spMkLst>
        </pc:spChg>
        <pc:spChg chg="add mod">
          <ac:chgData name="simran gupta" userId="fe114622f67cb6cf" providerId="LiveId" clId="{EFBF9873-DC96-429D-A067-FB8019A26539}" dt="2025-07-09T23:34:40.285" v="823"/>
          <ac:spMkLst>
            <pc:docMk/>
            <pc:sldMk cId="2935780549" sldId="277"/>
            <ac:spMk id="20" creationId="{9B4888D9-FBD1-CCE8-1BF1-C0BD3E7CF2F8}"/>
          </ac:spMkLst>
        </pc:spChg>
        <pc:spChg chg="add mod">
          <ac:chgData name="simran gupta" userId="fe114622f67cb6cf" providerId="LiveId" clId="{EFBF9873-DC96-429D-A067-FB8019A26539}" dt="2025-07-09T23:49:34.355" v="863"/>
          <ac:spMkLst>
            <pc:docMk/>
            <pc:sldMk cId="2935780549" sldId="277"/>
            <ac:spMk id="22" creationId="{EAED2311-C689-8D3D-EA08-F4022EBA834C}"/>
          </ac:spMkLst>
        </pc:spChg>
        <pc:graphicFrameChg chg="add mod modGraphic">
          <ac:chgData name="simran gupta" userId="fe114622f67cb6cf" providerId="LiveId" clId="{EFBF9873-DC96-429D-A067-FB8019A26539}" dt="2025-07-10T00:00:28.070" v="911" actId="14100"/>
          <ac:graphicFrameMkLst>
            <pc:docMk/>
            <pc:sldMk cId="2935780549" sldId="277"/>
            <ac:graphicFrameMk id="17" creationId="{C25DC431-8D41-6BA0-85A2-AE0472B0BA16}"/>
          </ac:graphicFrameMkLst>
        </pc:graphicFrameChg>
        <pc:graphicFrameChg chg="add mod modGraphic">
          <ac:chgData name="simran gupta" userId="fe114622f67cb6cf" providerId="LiveId" clId="{EFBF9873-DC96-429D-A067-FB8019A26539}" dt="2025-07-09T23:52:49.836" v="885" actId="14100"/>
          <ac:graphicFrameMkLst>
            <pc:docMk/>
            <pc:sldMk cId="2935780549" sldId="277"/>
            <ac:graphicFrameMk id="19" creationId="{C5678AB8-C00E-4508-AA52-FE45D8261017}"/>
          </ac:graphicFrameMkLst>
        </pc:graphicFrameChg>
        <pc:graphicFrameChg chg="add mod modGraphic">
          <ac:chgData name="simran gupta" userId="fe114622f67cb6cf" providerId="LiveId" clId="{EFBF9873-DC96-429D-A067-FB8019A26539}" dt="2025-07-09T23:53:03.305" v="886" actId="14100"/>
          <ac:graphicFrameMkLst>
            <pc:docMk/>
            <pc:sldMk cId="2935780549" sldId="277"/>
            <ac:graphicFrameMk id="21" creationId="{78FB5D65-298E-C307-A236-3544BD94C08D}"/>
          </ac:graphicFrameMkLst>
        </pc:graphicFrameChg>
      </pc:sldChg>
      <pc:sldChg chg="addSp delSp modSp new mod ord">
        <pc:chgData name="simran gupta" userId="fe114622f67cb6cf" providerId="LiveId" clId="{EFBF9873-DC96-429D-A067-FB8019A26539}" dt="2025-07-11T03:02:03.714" v="2047" actId="1076"/>
        <pc:sldMkLst>
          <pc:docMk/>
          <pc:sldMk cId="3356152889" sldId="278"/>
        </pc:sldMkLst>
        <pc:spChg chg="add mod">
          <ac:chgData name="simran gupta" userId="fe114622f67cb6cf" providerId="LiveId" clId="{EFBF9873-DC96-429D-A067-FB8019A26539}" dt="2025-07-11T03:02:03.714" v="2047" actId="1076"/>
          <ac:spMkLst>
            <pc:docMk/>
            <pc:sldMk cId="3356152889" sldId="278"/>
            <ac:spMk id="2" creationId="{2822E745-08C5-701A-ED16-9987354915C9}"/>
          </ac:spMkLst>
        </pc:spChg>
        <pc:spChg chg="add mod">
          <ac:chgData name="simran gupta" userId="fe114622f67cb6cf" providerId="LiveId" clId="{EFBF9873-DC96-429D-A067-FB8019A26539}" dt="2025-07-09T22:11:02.010" v="540" actId="122"/>
          <ac:spMkLst>
            <pc:docMk/>
            <pc:sldMk cId="3356152889" sldId="278"/>
            <ac:spMk id="3" creationId="{5B6ECEC1-415C-A416-34BD-DC300E80DC08}"/>
          </ac:spMkLst>
        </pc:spChg>
        <pc:spChg chg="add mod">
          <ac:chgData name="simran gupta" userId="fe114622f67cb6cf" providerId="LiveId" clId="{EFBF9873-DC96-429D-A067-FB8019A26539}" dt="2025-07-09T22:17:57.916" v="571" actId="12"/>
          <ac:spMkLst>
            <pc:docMk/>
            <pc:sldMk cId="3356152889" sldId="278"/>
            <ac:spMk id="5" creationId="{D5BDFA0D-83EF-0B01-C6EC-FC8C83237769}"/>
          </ac:spMkLst>
        </pc:spChg>
        <pc:spChg chg="add mod">
          <ac:chgData name="simran gupta" userId="fe114622f67cb6cf" providerId="LiveId" clId="{EFBF9873-DC96-429D-A067-FB8019A26539}" dt="2025-07-09T22:26:21.948" v="637" actId="1076"/>
          <ac:spMkLst>
            <pc:docMk/>
            <pc:sldMk cId="3356152889" sldId="278"/>
            <ac:spMk id="10" creationId="{DC73744F-CED9-41B9-0B02-5D53E1F9AD0B}"/>
          </ac:spMkLst>
        </pc:spChg>
        <pc:spChg chg="add mod">
          <ac:chgData name="simran gupta" userId="fe114622f67cb6cf" providerId="LiveId" clId="{EFBF9873-DC96-429D-A067-FB8019A26539}" dt="2025-07-09T22:20:40.725" v="593" actId="20577"/>
          <ac:spMkLst>
            <pc:docMk/>
            <pc:sldMk cId="3356152889" sldId="278"/>
            <ac:spMk id="14" creationId="{F6CC41F1-B44C-D3C8-A210-8D18A3ED11D0}"/>
          </ac:spMkLst>
        </pc:spChg>
        <pc:spChg chg="add mod">
          <ac:chgData name="simran gupta" userId="fe114622f67cb6cf" providerId="LiveId" clId="{EFBF9873-DC96-429D-A067-FB8019A26539}" dt="2025-07-09T22:21:29.589" v="600" actId="1076"/>
          <ac:spMkLst>
            <pc:docMk/>
            <pc:sldMk cId="3356152889" sldId="278"/>
            <ac:spMk id="16" creationId="{298B46D4-D0E7-6805-2EC9-19BFAD795833}"/>
          </ac:spMkLst>
        </pc:spChg>
        <pc:spChg chg="add mod">
          <ac:chgData name="simran gupta" userId="fe114622f67cb6cf" providerId="LiveId" clId="{EFBF9873-DC96-429D-A067-FB8019A26539}" dt="2025-07-09T22:26:36.563" v="640" actId="1076"/>
          <ac:spMkLst>
            <pc:docMk/>
            <pc:sldMk cId="3356152889" sldId="278"/>
            <ac:spMk id="21" creationId="{DE8D2FE9-9D5D-45A0-9C4F-6364C6E213D7}"/>
          </ac:spMkLst>
        </pc:spChg>
        <pc:spChg chg="add mod">
          <ac:chgData name="simran gupta" userId="fe114622f67cb6cf" providerId="LiveId" clId="{EFBF9873-DC96-429D-A067-FB8019A26539}" dt="2025-07-11T03:00:46.376" v="2005" actId="1076"/>
          <ac:spMkLst>
            <pc:docMk/>
            <pc:sldMk cId="3356152889" sldId="278"/>
            <ac:spMk id="22" creationId="{A2CE74F9-5717-2CCA-44B3-3A4EA5D546AC}"/>
          </ac:spMkLst>
        </pc:spChg>
        <pc:picChg chg="add mod">
          <ac:chgData name="simran gupta" userId="fe114622f67cb6cf" providerId="LiveId" clId="{EFBF9873-DC96-429D-A067-FB8019A26539}" dt="2025-07-09T22:26:26.121" v="638" actId="14100"/>
          <ac:picMkLst>
            <pc:docMk/>
            <pc:sldMk cId="3356152889" sldId="278"/>
            <ac:picMk id="6" creationId="{468A9CFF-2426-A2A3-83AF-433877419B6A}"/>
          </ac:picMkLst>
        </pc:picChg>
        <pc:picChg chg="add mod">
          <ac:chgData name="simran gupta" userId="fe114622f67cb6cf" providerId="LiveId" clId="{EFBF9873-DC96-429D-A067-FB8019A26539}" dt="2025-07-09T22:26:41.313" v="641" actId="14100"/>
          <ac:picMkLst>
            <pc:docMk/>
            <pc:sldMk cId="3356152889" sldId="278"/>
            <ac:picMk id="17" creationId="{EE342ED1-577C-6A02-C48F-55C62BC71FB9}"/>
          </ac:picMkLst>
        </pc:picChg>
      </pc:sldChg>
      <pc:sldChg chg="addSp delSp modSp new mod ord">
        <pc:chgData name="simran gupta" userId="fe114622f67cb6cf" providerId="LiveId" clId="{EFBF9873-DC96-429D-A067-FB8019A26539}" dt="2025-07-10T02:37:33.153" v="1649"/>
        <pc:sldMkLst>
          <pc:docMk/>
          <pc:sldMk cId="2882206468" sldId="279"/>
        </pc:sldMkLst>
        <pc:spChg chg="add del mod">
          <ac:chgData name="simran gupta" userId="fe114622f67cb6cf" providerId="LiveId" clId="{EFBF9873-DC96-429D-A067-FB8019A26539}" dt="2025-07-10T01:43:49.350" v="1236"/>
          <ac:spMkLst>
            <pc:docMk/>
            <pc:sldMk cId="2882206468" sldId="279"/>
            <ac:spMk id="2" creationId="{AE4CE8C8-0A50-9896-9638-A290C16EAB9A}"/>
          </ac:spMkLst>
        </pc:spChg>
        <pc:spChg chg="add del">
          <ac:chgData name="simran gupta" userId="fe114622f67cb6cf" providerId="LiveId" clId="{EFBF9873-DC96-429D-A067-FB8019A26539}" dt="2025-07-10T01:43:49.339" v="1234" actId="478"/>
          <ac:spMkLst>
            <pc:docMk/>
            <pc:sldMk cId="2882206468" sldId="279"/>
            <ac:spMk id="3" creationId="{0015E26A-8FFE-D11B-8927-F02B8AEFBBD2}"/>
          </ac:spMkLst>
        </pc:spChg>
        <pc:spChg chg="add mod">
          <ac:chgData name="simran gupta" userId="fe114622f67cb6cf" providerId="LiveId" clId="{EFBF9873-DC96-429D-A067-FB8019A26539}" dt="2025-07-10T01:44:34.687" v="1254" actId="113"/>
          <ac:spMkLst>
            <pc:docMk/>
            <pc:sldMk cId="2882206468" sldId="279"/>
            <ac:spMk id="4" creationId="{B8EA174C-DE1E-72F0-5814-870B00122C97}"/>
          </ac:spMkLst>
        </pc:spChg>
        <pc:spChg chg="add del mod">
          <ac:chgData name="simran gupta" userId="fe114622f67cb6cf" providerId="LiveId" clId="{EFBF9873-DC96-429D-A067-FB8019A26539}" dt="2025-07-10T01:47:02.708" v="1269" actId="478"/>
          <ac:spMkLst>
            <pc:docMk/>
            <pc:sldMk cId="2882206468" sldId="279"/>
            <ac:spMk id="6" creationId="{49576C42-89A9-5649-D4B7-AE6916FBBF1F}"/>
          </ac:spMkLst>
        </pc:spChg>
        <pc:spChg chg="add mod">
          <ac:chgData name="simran gupta" userId="fe114622f67cb6cf" providerId="LiveId" clId="{EFBF9873-DC96-429D-A067-FB8019A26539}" dt="2025-07-10T01:48:02.755" v="1278" actId="1076"/>
          <ac:spMkLst>
            <pc:docMk/>
            <pc:sldMk cId="2882206468" sldId="279"/>
            <ac:spMk id="7" creationId="{A380C464-1CB6-2575-E8B7-7BDEFEB2A1C3}"/>
          </ac:spMkLst>
        </pc:spChg>
        <pc:spChg chg="add mod">
          <ac:chgData name="simran gupta" userId="fe114622f67cb6cf" providerId="LiveId" clId="{EFBF9873-DC96-429D-A067-FB8019A26539}" dt="2025-07-10T01:50:59.083" v="1298" actId="14100"/>
          <ac:spMkLst>
            <pc:docMk/>
            <pc:sldMk cId="2882206468" sldId="279"/>
            <ac:spMk id="8" creationId="{D25E9432-A941-3705-3FDA-2E935B3C16FA}"/>
          </ac:spMkLst>
        </pc:spChg>
        <pc:spChg chg="add mod">
          <ac:chgData name="simran gupta" userId="fe114622f67cb6cf" providerId="LiveId" clId="{EFBF9873-DC96-429D-A067-FB8019A26539}" dt="2025-07-10T01:50:11.544" v="1294" actId="20577"/>
          <ac:spMkLst>
            <pc:docMk/>
            <pc:sldMk cId="2882206468" sldId="279"/>
            <ac:spMk id="9" creationId="{E747D59F-70F1-42CE-7153-359A87816B76}"/>
          </ac:spMkLst>
        </pc:spChg>
        <pc:spChg chg="add mod">
          <ac:chgData name="simran gupta" userId="fe114622f67cb6cf" providerId="LiveId" clId="{EFBF9873-DC96-429D-A067-FB8019A26539}" dt="2025-07-10T01:52:14.079" v="1314" actId="207"/>
          <ac:spMkLst>
            <pc:docMk/>
            <pc:sldMk cId="2882206468" sldId="279"/>
            <ac:spMk id="10" creationId="{08BF9FBF-D09B-3A80-8ED1-F0D68F4D3F74}"/>
          </ac:spMkLst>
        </pc:spChg>
        <pc:spChg chg="add mod">
          <ac:chgData name="simran gupta" userId="fe114622f67cb6cf" providerId="LiveId" clId="{EFBF9873-DC96-429D-A067-FB8019A26539}" dt="2025-07-10T01:53:30.997" v="1346" actId="207"/>
          <ac:spMkLst>
            <pc:docMk/>
            <pc:sldMk cId="2882206468" sldId="279"/>
            <ac:spMk id="12" creationId="{2E8D9120-9CEB-51D7-AE45-F4C6B8FB0BF2}"/>
          </ac:spMkLst>
        </pc:spChg>
        <pc:spChg chg="add mod">
          <ac:chgData name="simran gupta" userId="fe114622f67cb6cf" providerId="LiveId" clId="{EFBF9873-DC96-429D-A067-FB8019A26539}" dt="2025-07-10T01:54:39.556" v="1359" actId="207"/>
          <ac:spMkLst>
            <pc:docMk/>
            <pc:sldMk cId="2882206468" sldId="279"/>
            <ac:spMk id="13" creationId="{2C95E2E2-F8EC-2A01-9BBB-AC3CBE40FAA3}"/>
          </ac:spMkLst>
        </pc:spChg>
        <pc:spChg chg="add mod">
          <ac:chgData name="simran gupta" userId="fe114622f67cb6cf" providerId="LiveId" clId="{EFBF9873-DC96-429D-A067-FB8019A26539}" dt="2025-07-10T01:55:41.750" v="1369" actId="113"/>
          <ac:spMkLst>
            <pc:docMk/>
            <pc:sldMk cId="2882206468" sldId="279"/>
            <ac:spMk id="14" creationId="{84F8EAC2-FE04-F439-7E02-0C7073E9249C}"/>
          </ac:spMkLst>
        </pc:spChg>
      </pc:sldChg>
      <pc:sldChg chg="addSp delSp modSp add mod">
        <pc:chgData name="simran gupta" userId="fe114622f67cb6cf" providerId="LiveId" clId="{EFBF9873-DC96-429D-A067-FB8019A26539}" dt="2025-07-09T22:41:28.926" v="696" actId="114"/>
        <pc:sldMkLst>
          <pc:docMk/>
          <pc:sldMk cId="1290546358" sldId="280"/>
        </pc:sldMkLst>
        <pc:spChg chg="mod">
          <ac:chgData name="simran gupta" userId="fe114622f67cb6cf" providerId="LiveId" clId="{EFBF9873-DC96-429D-A067-FB8019A26539}" dt="2025-07-09T22:33:33.666" v="649" actId="1076"/>
          <ac:spMkLst>
            <pc:docMk/>
            <pc:sldMk cId="1290546358" sldId="280"/>
            <ac:spMk id="2" creationId="{00000000-0000-0000-0000-000000000000}"/>
          </ac:spMkLst>
        </pc:spChg>
        <pc:spChg chg="add mod">
          <ac:chgData name="simran gupta" userId="fe114622f67cb6cf" providerId="LiveId" clId="{EFBF9873-DC96-429D-A067-FB8019A26539}" dt="2025-07-09T22:41:28.926" v="696" actId="114"/>
          <ac:spMkLst>
            <pc:docMk/>
            <pc:sldMk cId="1290546358" sldId="280"/>
            <ac:spMk id="7" creationId="{B698A958-3F4C-0568-FCB4-340A014514F9}"/>
          </ac:spMkLst>
        </pc:spChg>
      </pc:sldChg>
      <pc:sldChg chg="addSp delSp modSp new mod">
        <pc:chgData name="simran gupta" userId="fe114622f67cb6cf" providerId="LiveId" clId="{EFBF9873-DC96-429D-A067-FB8019A26539}" dt="2025-07-10T00:00:50.388" v="912" actId="14100"/>
        <pc:sldMkLst>
          <pc:docMk/>
          <pc:sldMk cId="1846660406" sldId="281"/>
        </pc:sldMkLst>
        <pc:spChg chg="add mod">
          <ac:chgData name="simran gupta" userId="fe114622f67cb6cf" providerId="LiveId" clId="{EFBF9873-DC96-429D-A067-FB8019A26539}" dt="2025-07-09T23:17:03.470" v="769" actId="14100"/>
          <ac:spMkLst>
            <pc:docMk/>
            <pc:sldMk cId="1846660406" sldId="281"/>
            <ac:spMk id="3" creationId="{4ECAC118-BC19-D438-1398-7829F9383452}"/>
          </ac:spMkLst>
        </pc:spChg>
        <pc:spChg chg="add mod">
          <ac:chgData name="simran gupta" userId="fe114622f67cb6cf" providerId="LiveId" clId="{EFBF9873-DC96-429D-A067-FB8019A26539}" dt="2025-07-09T23:23:40.695" v="808" actId="207"/>
          <ac:spMkLst>
            <pc:docMk/>
            <pc:sldMk cId="1846660406" sldId="281"/>
            <ac:spMk id="5" creationId="{8E756137-0462-8BB0-3ED7-AA32C5A2AE4B}"/>
          </ac:spMkLst>
        </pc:spChg>
        <pc:spChg chg="add mod">
          <ac:chgData name="simran gupta" userId="fe114622f67cb6cf" providerId="LiveId" clId="{EFBF9873-DC96-429D-A067-FB8019A26539}" dt="2025-07-09T23:45:26.822" v="852"/>
          <ac:spMkLst>
            <pc:docMk/>
            <pc:sldMk cId="1846660406" sldId="281"/>
            <ac:spMk id="7" creationId="{8E789E20-BE18-50A3-C663-03DE6B20419C}"/>
          </ac:spMkLst>
        </pc:spChg>
        <pc:spChg chg="add mod">
          <ac:chgData name="simran gupta" userId="fe114622f67cb6cf" providerId="LiveId" clId="{EFBF9873-DC96-429D-A067-FB8019A26539}" dt="2025-07-09T23:58:39.272" v="895"/>
          <ac:spMkLst>
            <pc:docMk/>
            <pc:sldMk cId="1846660406" sldId="281"/>
            <ac:spMk id="10" creationId="{F2977839-A044-33E8-52F9-613DC512E4FD}"/>
          </ac:spMkLst>
        </pc:spChg>
        <pc:graphicFrameChg chg="add mod modGraphic">
          <ac:chgData name="simran gupta" userId="fe114622f67cb6cf" providerId="LiveId" clId="{EFBF9873-DC96-429D-A067-FB8019A26539}" dt="2025-07-09T23:58:12.153" v="894" actId="20577"/>
          <ac:graphicFrameMkLst>
            <pc:docMk/>
            <pc:sldMk cId="1846660406" sldId="281"/>
            <ac:graphicFrameMk id="2" creationId="{4F43170F-AC7D-7FD7-C738-0497C17F241C}"/>
          </ac:graphicFrameMkLst>
        </pc:graphicFrameChg>
        <pc:graphicFrameChg chg="add mod modGraphic">
          <ac:chgData name="simran gupta" userId="fe114622f67cb6cf" providerId="LiveId" clId="{EFBF9873-DC96-429D-A067-FB8019A26539}" dt="2025-07-09T23:47:13.477" v="862" actId="255"/>
          <ac:graphicFrameMkLst>
            <pc:docMk/>
            <pc:sldMk cId="1846660406" sldId="281"/>
            <ac:graphicFrameMk id="6" creationId="{F00273B4-9C87-A989-20A4-CB3512169A69}"/>
          </ac:graphicFrameMkLst>
        </pc:graphicFrameChg>
        <pc:graphicFrameChg chg="add mod modGraphic">
          <ac:chgData name="simran gupta" userId="fe114622f67cb6cf" providerId="LiveId" clId="{EFBF9873-DC96-429D-A067-FB8019A26539}" dt="2025-07-10T00:00:50.388" v="912" actId="14100"/>
          <ac:graphicFrameMkLst>
            <pc:docMk/>
            <pc:sldMk cId="1846660406" sldId="281"/>
            <ac:graphicFrameMk id="9" creationId="{CFFCD5A3-800D-FB70-633A-28CA93E94462}"/>
          </ac:graphicFrameMkLst>
        </pc:graphicFrameChg>
      </pc:sldChg>
      <pc:sldChg chg="addSp delSp modSp add mod ord">
        <pc:chgData name="simran gupta" userId="fe114622f67cb6cf" providerId="LiveId" clId="{EFBF9873-DC96-429D-A067-FB8019A26539}" dt="2025-07-10T02:37:20.160" v="1645"/>
        <pc:sldMkLst>
          <pc:docMk/>
          <pc:sldMk cId="4240526959" sldId="282"/>
        </pc:sldMkLst>
        <pc:spChg chg="add del mod">
          <ac:chgData name="simran gupta" userId="fe114622f67cb6cf" providerId="LiveId" clId="{EFBF9873-DC96-429D-A067-FB8019A26539}" dt="2025-07-10T02:24:44.120" v="1553" actId="1076"/>
          <ac:spMkLst>
            <pc:docMk/>
            <pc:sldMk cId="4240526959" sldId="282"/>
            <ac:spMk id="5" creationId="{32192997-5DEB-F9C7-42F6-FA173D1A86B8}"/>
          </ac:spMkLst>
        </pc:spChg>
        <pc:spChg chg="add mod">
          <ac:chgData name="simran gupta" userId="fe114622f67cb6cf" providerId="LiveId" clId="{EFBF9873-DC96-429D-A067-FB8019A26539}" dt="2025-07-10T02:24:05.078" v="1543" actId="1076"/>
          <ac:spMkLst>
            <pc:docMk/>
            <pc:sldMk cId="4240526959" sldId="282"/>
            <ac:spMk id="6" creationId="{E952C7D2-3C48-1F73-E507-3AA3EEE0DA93}"/>
          </ac:spMkLst>
        </pc:spChg>
        <pc:spChg chg="add">
          <ac:chgData name="simran gupta" userId="fe114622f67cb6cf" providerId="LiveId" clId="{EFBF9873-DC96-429D-A067-FB8019A26539}" dt="2025-07-10T02:05:56.097" v="1413"/>
          <ac:spMkLst>
            <pc:docMk/>
            <pc:sldMk cId="4240526959" sldId="282"/>
            <ac:spMk id="7" creationId="{F873FD6F-B883-73D2-CBB0-8537F2542FB3}"/>
          </ac:spMkLst>
        </pc:spChg>
        <pc:spChg chg="add">
          <ac:chgData name="simran gupta" userId="fe114622f67cb6cf" providerId="LiveId" clId="{EFBF9873-DC96-429D-A067-FB8019A26539}" dt="2025-07-10T02:05:56.097" v="1413"/>
          <ac:spMkLst>
            <pc:docMk/>
            <pc:sldMk cId="4240526959" sldId="282"/>
            <ac:spMk id="8" creationId="{9B4A8E5F-9D26-4711-ACFF-62108863E3CF}"/>
          </ac:spMkLst>
        </pc:spChg>
        <pc:spChg chg="add mod">
          <ac:chgData name="simran gupta" userId="fe114622f67cb6cf" providerId="LiveId" clId="{EFBF9873-DC96-429D-A067-FB8019A26539}" dt="2025-07-10T02:06:47.796" v="1420" actId="1076"/>
          <ac:spMkLst>
            <pc:docMk/>
            <pc:sldMk cId="4240526959" sldId="282"/>
            <ac:spMk id="9" creationId="{DDEB85C3-036A-D917-D192-A2A1629DB595}"/>
          </ac:spMkLst>
        </pc:spChg>
        <pc:spChg chg="add">
          <ac:chgData name="simran gupta" userId="fe114622f67cb6cf" providerId="LiveId" clId="{EFBF9873-DC96-429D-A067-FB8019A26539}" dt="2025-07-10T02:05:56.097" v="1413"/>
          <ac:spMkLst>
            <pc:docMk/>
            <pc:sldMk cId="4240526959" sldId="282"/>
            <ac:spMk id="10" creationId="{E2730D73-8906-AF2A-2391-46FEB7B2C1B2}"/>
          </ac:spMkLst>
        </pc:spChg>
        <pc:spChg chg="add del mod">
          <ac:chgData name="simran gupta" userId="fe114622f67cb6cf" providerId="LiveId" clId="{EFBF9873-DC96-429D-A067-FB8019A26539}" dt="2025-07-10T02:06:50.876" v="1425" actId="1076"/>
          <ac:spMkLst>
            <pc:docMk/>
            <pc:sldMk cId="4240526959" sldId="282"/>
            <ac:spMk id="11" creationId="{EFEA57CD-C0A7-691A-E657-351FE6DB2B37}"/>
          </ac:spMkLst>
        </pc:spChg>
        <pc:spChg chg="add mod">
          <ac:chgData name="simran gupta" userId="fe114622f67cb6cf" providerId="LiveId" clId="{EFBF9873-DC96-429D-A067-FB8019A26539}" dt="2025-07-10T02:24:28.538" v="1551" actId="1076"/>
          <ac:spMkLst>
            <pc:docMk/>
            <pc:sldMk cId="4240526959" sldId="282"/>
            <ac:spMk id="13" creationId="{7B8C599D-42D5-C7AB-2D76-1F9B90AACF7D}"/>
          </ac:spMkLst>
        </pc:spChg>
        <pc:spChg chg="add mod">
          <ac:chgData name="simran gupta" userId="fe114622f67cb6cf" providerId="LiveId" clId="{EFBF9873-DC96-429D-A067-FB8019A26539}" dt="2025-07-10T02:19:43.873" v="1508" actId="113"/>
          <ac:spMkLst>
            <pc:docMk/>
            <pc:sldMk cId="4240526959" sldId="282"/>
            <ac:spMk id="15" creationId="{71A6F349-51B4-2522-6FFE-2CBDA4FE35BE}"/>
          </ac:spMkLst>
        </pc:spChg>
        <pc:spChg chg="add mod">
          <ac:chgData name="simran gupta" userId="fe114622f67cb6cf" providerId="LiveId" clId="{EFBF9873-DC96-429D-A067-FB8019A26539}" dt="2025-07-10T02:19:28.666" v="1506" actId="1076"/>
          <ac:spMkLst>
            <pc:docMk/>
            <pc:sldMk cId="4240526959" sldId="282"/>
            <ac:spMk id="16" creationId="{797583FD-E9E4-8EC9-477A-65FE7F187D05}"/>
          </ac:spMkLst>
        </pc:spChg>
        <pc:spChg chg="add mod">
          <ac:chgData name="simran gupta" userId="fe114622f67cb6cf" providerId="LiveId" clId="{EFBF9873-DC96-429D-A067-FB8019A26539}" dt="2025-07-10T02:19:22.986" v="1505" actId="1076"/>
          <ac:spMkLst>
            <pc:docMk/>
            <pc:sldMk cId="4240526959" sldId="282"/>
            <ac:spMk id="18" creationId="{1A3111B4-7AF1-0C3C-6A5C-93C2C680D89D}"/>
          </ac:spMkLst>
        </pc:spChg>
        <pc:picChg chg="add mod">
          <ac:chgData name="simran gupta" userId="fe114622f67cb6cf" providerId="LiveId" clId="{EFBF9873-DC96-429D-A067-FB8019A26539}" dt="2025-07-10T02:21:40.354" v="1530" actId="1076"/>
          <ac:picMkLst>
            <pc:docMk/>
            <pc:sldMk cId="4240526959" sldId="282"/>
            <ac:picMk id="20" creationId="{E6B12E2B-0E99-A460-343B-B0AA34E4E6AE}"/>
          </ac:picMkLst>
        </pc:picChg>
        <pc:picChg chg="add mod">
          <ac:chgData name="simran gupta" userId="fe114622f67cb6cf" providerId="LiveId" clId="{EFBF9873-DC96-429D-A067-FB8019A26539}" dt="2025-07-10T02:21:37.225" v="1529" actId="14100"/>
          <ac:picMkLst>
            <pc:docMk/>
            <pc:sldMk cId="4240526959" sldId="282"/>
            <ac:picMk id="22" creationId="{3C31DB73-8643-C127-B3B8-05084D89AE54}"/>
          </ac:picMkLst>
        </pc:picChg>
        <pc:picChg chg="add mod modCrop">
          <ac:chgData name="simran gupta" userId="fe114622f67cb6cf" providerId="LiveId" clId="{EFBF9873-DC96-429D-A067-FB8019A26539}" dt="2025-07-10T02:24:47.461" v="1554" actId="1076"/>
          <ac:picMkLst>
            <pc:docMk/>
            <pc:sldMk cId="4240526959" sldId="282"/>
            <ac:picMk id="24" creationId="{40B3F7E6-1B4E-C1B5-D842-AD722A1F5041}"/>
          </ac:picMkLst>
        </pc:picChg>
      </pc:sldChg>
      <pc:sldChg chg="addSp delSp modSp add mod ord">
        <pc:chgData name="simran gupta" userId="fe114622f67cb6cf" providerId="LiveId" clId="{EFBF9873-DC96-429D-A067-FB8019A26539}" dt="2025-07-10T02:37:36.298" v="1651"/>
        <pc:sldMkLst>
          <pc:docMk/>
          <pc:sldMk cId="735953627" sldId="283"/>
        </pc:sldMkLst>
        <pc:spChg chg="del mod">
          <ac:chgData name="simran gupta" userId="fe114622f67cb6cf" providerId="LiveId" clId="{EFBF9873-DC96-429D-A067-FB8019A26539}" dt="2025-07-10T02:26:47.977" v="1569" actId="478"/>
          <ac:spMkLst>
            <pc:docMk/>
            <pc:sldMk cId="735953627" sldId="283"/>
            <ac:spMk id="5" creationId="{924FC0EC-14D5-37B7-E952-B6C5B6927153}"/>
          </ac:spMkLst>
        </pc:spChg>
        <pc:picChg chg="add del mod">
          <ac:chgData name="simran gupta" userId="fe114622f67cb6cf" providerId="LiveId" clId="{EFBF9873-DC96-429D-A067-FB8019A26539}" dt="2025-07-10T02:25:50.781" v="1562" actId="478"/>
          <ac:picMkLst>
            <pc:docMk/>
            <pc:sldMk cId="735953627" sldId="283"/>
            <ac:picMk id="4" creationId="{AFB2BBFF-D458-16E8-5193-9DFF3D4979F4}"/>
          </ac:picMkLst>
        </pc:picChg>
        <pc:picChg chg="add mod">
          <ac:chgData name="simran gupta" userId="fe114622f67cb6cf" providerId="LiveId" clId="{EFBF9873-DC96-429D-A067-FB8019A26539}" dt="2025-07-10T02:28:01.462" v="1577"/>
          <ac:picMkLst>
            <pc:docMk/>
            <pc:sldMk cId="735953627" sldId="283"/>
            <ac:picMk id="7" creationId="{BDF768FB-021C-9454-2D94-002E2A96E66F}"/>
          </ac:picMkLst>
        </pc:picChg>
      </pc:sldChg>
      <pc:sldChg chg="addSp delSp modSp add mod ord">
        <pc:chgData name="simran gupta" userId="fe114622f67cb6cf" providerId="LiveId" clId="{EFBF9873-DC96-429D-A067-FB8019A26539}" dt="2025-07-11T03:04:04.385" v="2054" actId="14100"/>
        <pc:sldMkLst>
          <pc:docMk/>
          <pc:sldMk cId="580605471" sldId="284"/>
        </pc:sldMkLst>
        <pc:spChg chg="add mod">
          <ac:chgData name="simran gupta" userId="fe114622f67cb6cf" providerId="LiveId" clId="{EFBF9873-DC96-429D-A067-FB8019A26539}" dt="2025-07-10T01:12:46.596" v="1151" actId="14100"/>
          <ac:spMkLst>
            <pc:docMk/>
            <pc:sldMk cId="580605471" sldId="284"/>
            <ac:spMk id="4" creationId="{385FBE3B-03AD-A578-50DE-99B03FF8C703}"/>
          </ac:spMkLst>
        </pc:spChg>
        <pc:spChg chg="mod">
          <ac:chgData name="simran gupta" userId="fe114622f67cb6cf" providerId="LiveId" clId="{EFBF9873-DC96-429D-A067-FB8019A26539}" dt="2025-07-10T01:34:09.267" v="1213" actId="1076"/>
          <ac:spMkLst>
            <pc:docMk/>
            <pc:sldMk cId="580605471" sldId="284"/>
            <ac:spMk id="5" creationId="{FB4D8CB1-DFE7-FD18-16C5-CE3F56FF43F0}"/>
          </ac:spMkLst>
        </pc:spChg>
        <pc:spChg chg="add mod">
          <ac:chgData name="simran gupta" userId="fe114622f67cb6cf" providerId="LiveId" clId="{EFBF9873-DC96-429D-A067-FB8019A26539}" dt="2025-07-10T01:13:24.310" v="1158" actId="14100"/>
          <ac:spMkLst>
            <pc:docMk/>
            <pc:sldMk cId="580605471" sldId="284"/>
            <ac:spMk id="7" creationId="{28E344E6-06EF-C7FD-1D3B-D1D8512E0AEA}"/>
          </ac:spMkLst>
        </pc:spChg>
        <pc:spChg chg="add mod">
          <ac:chgData name="simran gupta" userId="fe114622f67cb6cf" providerId="LiveId" clId="{EFBF9873-DC96-429D-A067-FB8019A26539}" dt="2025-07-10T01:14:09.655" v="1166" actId="14100"/>
          <ac:spMkLst>
            <pc:docMk/>
            <pc:sldMk cId="580605471" sldId="284"/>
            <ac:spMk id="9" creationId="{7DC45DFD-3BEF-BB78-0F27-88B987BA9F80}"/>
          </ac:spMkLst>
        </pc:spChg>
        <pc:spChg chg="add del mod">
          <ac:chgData name="simran gupta" userId="fe114622f67cb6cf" providerId="LiveId" clId="{EFBF9873-DC96-429D-A067-FB8019A26539}" dt="2025-07-10T01:17:48.663" v="1176" actId="478"/>
          <ac:spMkLst>
            <pc:docMk/>
            <pc:sldMk cId="580605471" sldId="284"/>
            <ac:spMk id="12" creationId="{3342F2FC-A497-08FC-FBE3-9D9034857D92}"/>
          </ac:spMkLst>
        </pc:spChg>
        <pc:spChg chg="add mod">
          <ac:chgData name="simran gupta" userId="fe114622f67cb6cf" providerId="LiveId" clId="{EFBF9873-DC96-429D-A067-FB8019A26539}" dt="2025-07-10T01:18:00.914" v="1178" actId="14100"/>
          <ac:spMkLst>
            <pc:docMk/>
            <pc:sldMk cId="580605471" sldId="284"/>
            <ac:spMk id="14" creationId="{9AFD8284-3453-DE42-ABBA-D1E7A3086135}"/>
          </ac:spMkLst>
        </pc:spChg>
        <pc:spChg chg="add mod">
          <ac:chgData name="simran gupta" userId="fe114622f67cb6cf" providerId="LiveId" clId="{EFBF9873-DC96-429D-A067-FB8019A26539}" dt="2025-07-10T01:19:46.988" v="1186"/>
          <ac:spMkLst>
            <pc:docMk/>
            <pc:sldMk cId="580605471" sldId="284"/>
            <ac:spMk id="17" creationId="{84A0DBD1-F7B4-608A-2785-44D8F9949070}"/>
          </ac:spMkLst>
        </pc:spChg>
        <pc:spChg chg="add mod">
          <ac:chgData name="simran gupta" userId="fe114622f67cb6cf" providerId="LiveId" clId="{EFBF9873-DC96-429D-A067-FB8019A26539}" dt="2025-07-10T01:19:52.138" v="1188"/>
          <ac:spMkLst>
            <pc:docMk/>
            <pc:sldMk cId="580605471" sldId="284"/>
            <ac:spMk id="19" creationId="{A165AE81-5C7A-A3C7-9189-5C6AC2504303}"/>
          </ac:spMkLst>
        </pc:spChg>
        <pc:spChg chg="add mod">
          <ac:chgData name="simran gupta" userId="fe114622f67cb6cf" providerId="LiveId" clId="{EFBF9873-DC96-429D-A067-FB8019A26539}" dt="2025-07-10T01:19:57.788" v="1189"/>
          <ac:spMkLst>
            <pc:docMk/>
            <pc:sldMk cId="580605471" sldId="284"/>
            <ac:spMk id="21" creationId="{DCAE307D-03F8-FB56-53BF-3FA88AEFAB2A}"/>
          </ac:spMkLst>
        </pc:spChg>
        <pc:spChg chg="add del mod">
          <ac:chgData name="simran gupta" userId="fe114622f67cb6cf" providerId="LiveId" clId="{EFBF9873-DC96-429D-A067-FB8019A26539}" dt="2025-07-10T01:28:55.067" v="1205" actId="478"/>
          <ac:spMkLst>
            <pc:docMk/>
            <pc:sldMk cId="580605471" sldId="284"/>
            <ac:spMk id="27" creationId="{75EA46D9-D7A5-A7E0-7D3B-B30C67A4C95B}"/>
          </ac:spMkLst>
        </pc:spChg>
        <pc:spChg chg="add del mod">
          <ac:chgData name="simran gupta" userId="fe114622f67cb6cf" providerId="LiveId" clId="{EFBF9873-DC96-429D-A067-FB8019A26539}" dt="2025-07-10T01:36:40.066" v="1219" actId="478"/>
          <ac:spMkLst>
            <pc:docMk/>
            <pc:sldMk cId="580605471" sldId="284"/>
            <ac:spMk id="32" creationId="{C3ABD73B-A6A4-72D3-AC91-7307483D7850}"/>
          </ac:spMkLst>
        </pc:spChg>
        <pc:graphicFrameChg chg="add del mod modGraphic">
          <ac:chgData name="simran gupta" userId="fe114622f67cb6cf" providerId="LiveId" clId="{EFBF9873-DC96-429D-A067-FB8019A26539}" dt="2025-07-10T01:13:00.812" v="1156" actId="478"/>
          <ac:graphicFrameMkLst>
            <pc:docMk/>
            <pc:sldMk cId="580605471" sldId="284"/>
            <ac:graphicFrameMk id="2" creationId="{E808C3ED-759B-2C9D-50DD-601C161B1794}"/>
          </ac:graphicFrameMkLst>
        </pc:graphicFrameChg>
        <pc:graphicFrameChg chg="add del mod modGraphic">
          <ac:chgData name="simran gupta" userId="fe114622f67cb6cf" providerId="LiveId" clId="{EFBF9873-DC96-429D-A067-FB8019A26539}" dt="2025-07-10T01:13:57.775" v="1164" actId="478"/>
          <ac:graphicFrameMkLst>
            <pc:docMk/>
            <pc:sldMk cId="580605471" sldId="284"/>
            <ac:graphicFrameMk id="6" creationId="{EB83E342-0E8E-9F6F-3317-3B5A9B71D781}"/>
          </ac:graphicFrameMkLst>
        </pc:graphicFrameChg>
        <pc:graphicFrameChg chg="add del mod">
          <ac:chgData name="simran gupta" userId="fe114622f67cb6cf" providerId="LiveId" clId="{EFBF9873-DC96-429D-A067-FB8019A26539}" dt="2025-07-10T01:14:35.090" v="1170" actId="478"/>
          <ac:graphicFrameMkLst>
            <pc:docMk/>
            <pc:sldMk cId="580605471" sldId="284"/>
            <ac:graphicFrameMk id="8" creationId="{0A6D9E8B-87BD-163B-3197-C6734B090FD5}"/>
          </ac:graphicFrameMkLst>
        </pc:graphicFrameChg>
        <pc:graphicFrameChg chg="add del mod">
          <ac:chgData name="simran gupta" userId="fe114622f67cb6cf" providerId="LiveId" clId="{EFBF9873-DC96-429D-A067-FB8019A26539}" dt="2025-07-10T01:17:48.663" v="1176" actId="478"/>
          <ac:graphicFrameMkLst>
            <pc:docMk/>
            <pc:sldMk cId="580605471" sldId="284"/>
            <ac:graphicFrameMk id="11" creationId="{75E2F806-C044-C3A6-898F-843CF8700AD2}"/>
          </ac:graphicFrameMkLst>
        </pc:graphicFrameChg>
        <pc:graphicFrameChg chg="add del mod">
          <ac:chgData name="simran gupta" userId="fe114622f67cb6cf" providerId="LiveId" clId="{EFBF9873-DC96-429D-A067-FB8019A26539}" dt="2025-07-10T01:18:07.064" v="1179" actId="478"/>
          <ac:graphicFrameMkLst>
            <pc:docMk/>
            <pc:sldMk cId="580605471" sldId="284"/>
            <ac:graphicFrameMk id="13" creationId="{C3EF33FA-1D16-1355-C717-3F349050C67B}"/>
          </ac:graphicFrameMkLst>
        </pc:graphicFrameChg>
        <pc:graphicFrameChg chg="add mod">
          <ac:chgData name="simran gupta" userId="fe114622f67cb6cf" providerId="LiveId" clId="{EFBF9873-DC96-429D-A067-FB8019A26539}" dt="2025-07-10T01:19:39.740" v="1183"/>
          <ac:graphicFrameMkLst>
            <pc:docMk/>
            <pc:sldMk cId="580605471" sldId="284"/>
            <ac:graphicFrameMk id="16" creationId="{992663B5-2272-21C8-F681-0ECF5D5A553A}"/>
          </ac:graphicFrameMkLst>
        </pc:graphicFrameChg>
        <pc:graphicFrameChg chg="add mod">
          <ac:chgData name="simran gupta" userId="fe114622f67cb6cf" providerId="LiveId" clId="{EFBF9873-DC96-429D-A067-FB8019A26539}" dt="2025-07-10T01:19:48.827" v="1187"/>
          <ac:graphicFrameMkLst>
            <pc:docMk/>
            <pc:sldMk cId="580605471" sldId="284"/>
            <ac:graphicFrameMk id="18" creationId="{CDCAEDC5-DDE0-5304-3518-B93F1D52B509}"/>
          </ac:graphicFrameMkLst>
        </pc:graphicFrameChg>
        <pc:graphicFrameChg chg="add del mod modGraphic">
          <ac:chgData name="simran gupta" userId="fe114622f67cb6cf" providerId="LiveId" clId="{EFBF9873-DC96-429D-A067-FB8019A26539}" dt="2025-07-10T01:21:04.766" v="1195" actId="478"/>
          <ac:graphicFrameMkLst>
            <pc:docMk/>
            <pc:sldMk cId="580605471" sldId="284"/>
            <ac:graphicFrameMk id="20" creationId="{DEFE6E3F-235B-CB92-79CE-0C177C9E7476}"/>
          </ac:graphicFrameMkLst>
        </pc:graphicFrameChg>
        <pc:graphicFrameChg chg="add del mod">
          <ac:chgData name="simran gupta" userId="fe114622f67cb6cf" providerId="LiveId" clId="{EFBF9873-DC96-429D-A067-FB8019A26539}" dt="2025-07-10T01:21:02.274" v="1194" actId="478"/>
          <ac:graphicFrameMkLst>
            <pc:docMk/>
            <pc:sldMk cId="580605471" sldId="284"/>
            <ac:graphicFrameMk id="22" creationId="{DA31B4B4-11B7-5C34-7183-A157C9DF4CF5}"/>
          </ac:graphicFrameMkLst>
        </pc:graphicFrameChg>
        <pc:graphicFrameChg chg="add del mod">
          <ac:chgData name="simran gupta" userId="fe114622f67cb6cf" providerId="LiveId" clId="{EFBF9873-DC96-429D-A067-FB8019A26539}" dt="2025-07-10T01:24:57.707" v="1198" actId="478"/>
          <ac:graphicFrameMkLst>
            <pc:docMk/>
            <pc:sldMk cId="580605471" sldId="284"/>
            <ac:graphicFrameMk id="23" creationId="{4E73A289-12E2-655B-CA60-B8AD4123E6DB}"/>
          </ac:graphicFrameMkLst>
        </pc:graphicFrameChg>
        <pc:graphicFrameChg chg="add del mod">
          <ac:chgData name="simran gupta" userId="fe114622f67cb6cf" providerId="LiveId" clId="{EFBF9873-DC96-429D-A067-FB8019A26539}" dt="2025-07-10T01:28:48.858" v="1203" actId="478"/>
          <ac:graphicFrameMkLst>
            <pc:docMk/>
            <pc:sldMk cId="580605471" sldId="284"/>
            <ac:graphicFrameMk id="24" creationId="{6C57E96F-ED91-DF75-4E2E-0A7BFE1051DA}"/>
          </ac:graphicFrameMkLst>
        </pc:graphicFrameChg>
        <pc:graphicFrameChg chg="add del mod">
          <ac:chgData name="simran gupta" userId="fe114622f67cb6cf" providerId="LiveId" clId="{EFBF9873-DC96-429D-A067-FB8019A26539}" dt="2025-07-10T01:25:13.965" v="1201" actId="478"/>
          <ac:graphicFrameMkLst>
            <pc:docMk/>
            <pc:sldMk cId="580605471" sldId="284"/>
            <ac:graphicFrameMk id="25" creationId="{F29D8A25-ED2F-A630-36C8-650F1D82684D}"/>
          </ac:graphicFrameMkLst>
        </pc:graphicFrameChg>
        <pc:graphicFrameChg chg="add del mod">
          <ac:chgData name="simran gupta" userId="fe114622f67cb6cf" providerId="LiveId" clId="{EFBF9873-DC96-429D-A067-FB8019A26539}" dt="2025-07-10T01:28:55.067" v="1205" actId="478"/>
          <ac:graphicFrameMkLst>
            <pc:docMk/>
            <pc:sldMk cId="580605471" sldId="284"/>
            <ac:graphicFrameMk id="26" creationId="{C000CACC-4331-6DEF-1A68-9AC54236CE57}"/>
          </ac:graphicFrameMkLst>
        </pc:graphicFrameChg>
        <pc:graphicFrameChg chg="add del mod">
          <ac:chgData name="simran gupta" userId="fe114622f67cb6cf" providerId="LiveId" clId="{EFBF9873-DC96-429D-A067-FB8019A26539}" dt="2025-07-10T01:36:40.066" v="1219" actId="478"/>
          <ac:graphicFrameMkLst>
            <pc:docMk/>
            <pc:sldMk cId="580605471" sldId="284"/>
            <ac:graphicFrameMk id="31" creationId="{7AEF17A0-0943-869F-CA49-B80CD9D7096D}"/>
          </ac:graphicFrameMkLst>
        </pc:graphicFrameChg>
        <pc:picChg chg="add mod">
          <ac:chgData name="simran gupta" userId="fe114622f67cb6cf" providerId="LiveId" clId="{EFBF9873-DC96-429D-A067-FB8019A26539}" dt="2025-07-11T03:04:04.385" v="2054" actId="14100"/>
          <ac:picMkLst>
            <pc:docMk/>
            <pc:sldMk cId="580605471" sldId="284"/>
            <ac:picMk id="6" creationId="{2D218365-AB5F-42E1-7EA4-DFAA047CE95F}"/>
          </ac:picMkLst>
        </pc:picChg>
        <pc:picChg chg="add del">
          <ac:chgData name="simran gupta" userId="fe114622f67cb6cf" providerId="LiveId" clId="{EFBF9873-DC96-429D-A067-FB8019A26539}" dt="2025-07-10T01:14:26.479" v="1168" actId="478"/>
          <ac:picMkLst>
            <pc:docMk/>
            <pc:sldMk cId="580605471" sldId="284"/>
            <ac:picMk id="10" creationId="{A121A6CD-C8CB-1BAA-3249-C4D296EF60BB}"/>
          </ac:picMkLst>
        </pc:picChg>
        <pc:picChg chg="add del mod">
          <ac:chgData name="simran gupta" userId="fe114622f67cb6cf" providerId="LiveId" clId="{EFBF9873-DC96-429D-A067-FB8019A26539}" dt="2025-07-10T01:19:36.428" v="1182" actId="478"/>
          <ac:picMkLst>
            <pc:docMk/>
            <pc:sldMk cId="580605471" sldId="284"/>
            <ac:picMk id="15" creationId="{4737724A-4F6D-6582-B31F-F076645CC22B}"/>
          </ac:picMkLst>
        </pc:picChg>
        <pc:picChg chg="add del mod">
          <ac:chgData name="simran gupta" userId="fe114622f67cb6cf" providerId="LiveId" clId="{EFBF9873-DC96-429D-A067-FB8019A26539}" dt="2025-07-10T01:29:31.972" v="1208" actId="478"/>
          <ac:picMkLst>
            <pc:docMk/>
            <pc:sldMk cId="580605471" sldId="284"/>
            <ac:picMk id="28" creationId="{ACBBD240-AC31-4EBE-E755-E45676547BBE}"/>
          </ac:picMkLst>
        </pc:picChg>
        <pc:picChg chg="add mod">
          <ac:chgData name="simran gupta" userId="fe114622f67cb6cf" providerId="LiveId" clId="{EFBF9873-DC96-429D-A067-FB8019A26539}" dt="2025-07-10T01:34:33.452" v="1217" actId="14100"/>
          <ac:picMkLst>
            <pc:docMk/>
            <pc:sldMk cId="580605471" sldId="284"/>
            <ac:picMk id="30" creationId="{BAD32B49-8E8E-2E02-9233-9E9777DE3E5C}"/>
          </ac:picMkLst>
        </pc:picChg>
        <pc:picChg chg="add mod">
          <ac:chgData name="simran gupta" userId="fe114622f67cb6cf" providerId="LiveId" clId="{EFBF9873-DC96-429D-A067-FB8019A26539}" dt="2025-07-10T01:38:44.007" v="1231" actId="14100"/>
          <ac:picMkLst>
            <pc:docMk/>
            <pc:sldMk cId="580605471" sldId="284"/>
            <ac:picMk id="34" creationId="{A0331322-F2A7-C9DB-53F2-D0146A6AFEC3}"/>
          </ac:picMkLst>
        </pc:picChg>
      </pc:sldChg>
      <pc:sldChg chg="addSp delSp modSp add mod ord">
        <pc:chgData name="simran gupta" userId="fe114622f67cb6cf" providerId="LiveId" clId="{EFBF9873-DC96-429D-A067-FB8019A26539}" dt="2025-07-10T02:36:45.748" v="1639"/>
        <pc:sldMkLst>
          <pc:docMk/>
          <pc:sldMk cId="1732493980" sldId="285"/>
        </pc:sldMkLst>
        <pc:spChg chg="add del mod">
          <ac:chgData name="simran gupta" userId="fe114622f67cb6cf" providerId="LiveId" clId="{EFBF9873-DC96-429D-A067-FB8019A26539}" dt="2025-07-10T00:14:13.494" v="914" actId="478"/>
          <ac:spMkLst>
            <pc:docMk/>
            <pc:sldMk cId="1732493980" sldId="285"/>
            <ac:spMk id="4" creationId="{9D2ED98B-83AF-3D66-688F-315D161701ED}"/>
          </ac:spMkLst>
        </pc:spChg>
        <pc:spChg chg="mod">
          <ac:chgData name="simran gupta" userId="fe114622f67cb6cf" providerId="LiveId" clId="{EFBF9873-DC96-429D-A067-FB8019A26539}" dt="2025-07-10T00:15:23.324" v="923" actId="1076"/>
          <ac:spMkLst>
            <pc:docMk/>
            <pc:sldMk cId="1732493980" sldId="285"/>
            <ac:spMk id="5" creationId="{7CDC65D9-3C27-7BC0-CDFE-E04423B8976F}"/>
          </ac:spMkLst>
        </pc:spChg>
        <pc:spChg chg="add mod">
          <ac:chgData name="simran gupta" userId="fe114622f67cb6cf" providerId="LiveId" clId="{EFBF9873-DC96-429D-A067-FB8019A26539}" dt="2025-07-10T00:14:26.811" v="915"/>
          <ac:spMkLst>
            <pc:docMk/>
            <pc:sldMk cId="1732493980" sldId="285"/>
            <ac:spMk id="7" creationId="{0E2A0A0B-9430-8903-A25C-E0162EE799E7}"/>
          </ac:spMkLst>
        </pc:spChg>
        <pc:spChg chg="add mod">
          <ac:chgData name="simran gupta" userId="fe114622f67cb6cf" providerId="LiveId" clId="{EFBF9873-DC96-429D-A067-FB8019A26539}" dt="2025-07-10T00:51:29.880" v="1063"/>
          <ac:spMkLst>
            <pc:docMk/>
            <pc:sldMk cId="1732493980" sldId="285"/>
            <ac:spMk id="9" creationId="{E082DF5F-4AB3-4F4D-3E54-FFEE744D87C1}"/>
          </ac:spMkLst>
        </pc:spChg>
        <pc:spChg chg="add mod">
          <ac:chgData name="simran gupta" userId="fe114622f67cb6cf" providerId="LiveId" clId="{EFBF9873-DC96-429D-A067-FB8019A26539}" dt="2025-07-10T00:56:11.813" v="1090"/>
          <ac:spMkLst>
            <pc:docMk/>
            <pc:sldMk cId="1732493980" sldId="285"/>
            <ac:spMk id="11" creationId="{499390E9-8EB4-F0AB-93EF-B533C130751A}"/>
          </ac:spMkLst>
        </pc:spChg>
        <pc:spChg chg="add mod">
          <ac:chgData name="simran gupta" userId="fe114622f67cb6cf" providerId="LiveId" clId="{EFBF9873-DC96-429D-A067-FB8019A26539}" dt="2025-07-10T00:59:09.655" v="1102"/>
          <ac:spMkLst>
            <pc:docMk/>
            <pc:sldMk cId="1732493980" sldId="285"/>
            <ac:spMk id="13" creationId="{EF6E679C-1C06-A888-00A9-B9B445E5150C}"/>
          </ac:spMkLst>
        </pc:spChg>
        <pc:graphicFrameChg chg="add del mod">
          <ac:chgData name="simran gupta" userId="fe114622f67cb6cf" providerId="LiveId" clId="{EFBF9873-DC96-429D-A067-FB8019A26539}" dt="2025-07-10T00:14:13.494" v="914" actId="478"/>
          <ac:graphicFrameMkLst>
            <pc:docMk/>
            <pc:sldMk cId="1732493980" sldId="285"/>
            <ac:graphicFrameMk id="2" creationId="{9E576A92-4565-2B9B-535D-D8FD38A1DEB7}"/>
          </ac:graphicFrameMkLst>
        </pc:graphicFrameChg>
        <pc:graphicFrameChg chg="add mod modGraphic">
          <ac:chgData name="simran gupta" userId="fe114622f67cb6cf" providerId="LiveId" clId="{EFBF9873-DC96-429D-A067-FB8019A26539}" dt="2025-07-10T00:17:25.898" v="940" actId="14100"/>
          <ac:graphicFrameMkLst>
            <pc:docMk/>
            <pc:sldMk cId="1732493980" sldId="285"/>
            <ac:graphicFrameMk id="6" creationId="{9CBFB926-AD25-DF4A-8947-C1261683A67A}"/>
          </ac:graphicFrameMkLst>
        </pc:graphicFrameChg>
        <pc:graphicFrameChg chg="add mod modGraphic">
          <ac:chgData name="simran gupta" userId="fe114622f67cb6cf" providerId="LiveId" clId="{EFBF9873-DC96-429D-A067-FB8019A26539}" dt="2025-07-10T01:01:42.677" v="1123" actId="14100"/>
          <ac:graphicFrameMkLst>
            <pc:docMk/>
            <pc:sldMk cId="1732493980" sldId="285"/>
            <ac:graphicFrameMk id="8" creationId="{2298D4DC-9353-8A32-BAFE-AE986B9B7790}"/>
          </ac:graphicFrameMkLst>
        </pc:graphicFrameChg>
        <pc:graphicFrameChg chg="add del mod modGraphic">
          <ac:chgData name="simran gupta" userId="fe114622f67cb6cf" providerId="LiveId" clId="{EFBF9873-DC96-429D-A067-FB8019A26539}" dt="2025-07-10T00:59:04.476" v="1101" actId="478"/>
          <ac:graphicFrameMkLst>
            <pc:docMk/>
            <pc:sldMk cId="1732493980" sldId="285"/>
            <ac:graphicFrameMk id="10" creationId="{AAD4BEDF-F704-6B9C-0F0B-EA0232B78F5D}"/>
          </ac:graphicFrameMkLst>
        </pc:graphicFrameChg>
        <pc:graphicFrameChg chg="add mod modGraphic">
          <ac:chgData name="simran gupta" userId="fe114622f67cb6cf" providerId="LiveId" clId="{EFBF9873-DC96-429D-A067-FB8019A26539}" dt="2025-07-10T01:01:38.151" v="1122" actId="1076"/>
          <ac:graphicFrameMkLst>
            <pc:docMk/>
            <pc:sldMk cId="1732493980" sldId="285"/>
            <ac:graphicFrameMk id="12" creationId="{EEA87A0A-524D-4291-41CA-1C37BC5B68CD}"/>
          </ac:graphicFrameMkLst>
        </pc:graphicFrameChg>
      </pc:sldChg>
      <pc:sldChg chg="addSp delSp modSp add mod ord">
        <pc:chgData name="simran gupta" userId="fe114622f67cb6cf" providerId="LiveId" clId="{EFBF9873-DC96-429D-A067-FB8019A26539}" dt="2025-07-11T03:00:28.150" v="2004" actId="14100"/>
        <pc:sldMkLst>
          <pc:docMk/>
          <pc:sldMk cId="4226313068" sldId="286"/>
        </pc:sldMkLst>
        <pc:spChg chg="add mod">
          <ac:chgData name="simran gupta" userId="fe114622f67cb6cf" providerId="LiveId" clId="{EFBF9873-DC96-429D-A067-FB8019A26539}" dt="2025-07-10T00:21:07.788" v="941"/>
          <ac:spMkLst>
            <pc:docMk/>
            <pc:sldMk cId="4226313068" sldId="286"/>
            <ac:spMk id="4" creationId="{0B7DD7B6-948D-1EBF-3394-CE7334800439}"/>
          </ac:spMkLst>
        </pc:spChg>
        <pc:spChg chg="mod">
          <ac:chgData name="simran gupta" userId="fe114622f67cb6cf" providerId="LiveId" clId="{EFBF9873-DC96-429D-A067-FB8019A26539}" dt="2025-07-10T00:21:12.490" v="942" actId="1076"/>
          <ac:spMkLst>
            <pc:docMk/>
            <pc:sldMk cId="4226313068" sldId="286"/>
            <ac:spMk id="5" creationId="{02557865-6FA2-E294-948C-CD66218A5BE0}"/>
          </ac:spMkLst>
        </pc:spChg>
        <pc:spChg chg="add mod">
          <ac:chgData name="simran gupta" userId="fe114622f67cb6cf" providerId="LiveId" clId="{EFBF9873-DC96-429D-A067-FB8019A26539}" dt="2025-07-11T02:58:43.285" v="1987"/>
          <ac:spMkLst>
            <pc:docMk/>
            <pc:sldMk cId="4226313068" sldId="286"/>
            <ac:spMk id="6" creationId="{5B3C326F-DC8C-A86A-B27E-84088E2775C1}"/>
          </ac:spMkLst>
        </pc:spChg>
        <pc:spChg chg="add mod">
          <ac:chgData name="simran gupta" userId="fe114622f67cb6cf" providerId="LiveId" clId="{EFBF9873-DC96-429D-A067-FB8019A26539}" dt="2025-07-10T00:23:38.342" v="956"/>
          <ac:spMkLst>
            <pc:docMk/>
            <pc:sldMk cId="4226313068" sldId="286"/>
            <ac:spMk id="7" creationId="{F2280AAE-653A-AAAC-D87C-473937D6280A}"/>
          </ac:spMkLst>
        </pc:spChg>
        <pc:spChg chg="add mod">
          <ac:chgData name="simran gupta" userId="fe114622f67cb6cf" providerId="LiveId" clId="{EFBF9873-DC96-429D-A067-FB8019A26539}" dt="2025-07-10T00:29:14.936" v="983"/>
          <ac:spMkLst>
            <pc:docMk/>
            <pc:sldMk cId="4226313068" sldId="286"/>
            <ac:spMk id="9" creationId="{D6D8478F-BBF3-CB64-5A8C-DD89914272F7}"/>
          </ac:spMkLst>
        </pc:spChg>
        <pc:spChg chg="add mod">
          <ac:chgData name="simran gupta" userId="fe114622f67cb6cf" providerId="LiveId" clId="{EFBF9873-DC96-429D-A067-FB8019A26539}" dt="2025-07-10T00:30:54.785" v="998"/>
          <ac:spMkLst>
            <pc:docMk/>
            <pc:sldMk cId="4226313068" sldId="286"/>
            <ac:spMk id="11" creationId="{1C1FCB59-782A-98C3-F238-C3BB09ACFB94}"/>
          </ac:spMkLst>
        </pc:spChg>
        <pc:spChg chg="add mod">
          <ac:chgData name="simran gupta" userId="fe114622f67cb6cf" providerId="LiveId" clId="{EFBF9873-DC96-429D-A067-FB8019A26539}" dt="2025-07-10T00:36:55.014" v="1036"/>
          <ac:spMkLst>
            <pc:docMk/>
            <pc:sldMk cId="4226313068" sldId="286"/>
            <ac:spMk id="14" creationId="{C9C6611F-9C80-C9E3-9929-461BCE11700D}"/>
          </ac:spMkLst>
        </pc:spChg>
        <pc:spChg chg="add mod">
          <ac:chgData name="simran gupta" userId="fe114622f67cb6cf" providerId="LiveId" clId="{EFBF9873-DC96-429D-A067-FB8019A26539}" dt="2025-07-10T01:08:37.971" v="1127"/>
          <ac:spMkLst>
            <pc:docMk/>
            <pc:sldMk cId="4226313068" sldId="286"/>
            <ac:spMk id="17" creationId="{4C288595-65E3-52F1-F292-361F9CA12B85}"/>
          </ac:spMkLst>
        </pc:spChg>
        <pc:graphicFrameChg chg="add mod modGraphic">
          <ac:chgData name="simran gupta" userId="fe114622f67cb6cf" providerId="LiveId" clId="{EFBF9873-DC96-429D-A067-FB8019A26539}" dt="2025-07-11T03:00:28.150" v="2004" actId="14100"/>
          <ac:graphicFrameMkLst>
            <pc:docMk/>
            <pc:sldMk cId="4226313068" sldId="286"/>
            <ac:graphicFrameMk id="2" creationId="{026F87C2-8D7A-52C5-12E6-BDCBA927749B}"/>
          </ac:graphicFrameMkLst>
        </pc:graphicFrameChg>
        <pc:graphicFrameChg chg="add del mod modGraphic">
          <ac:chgData name="simran gupta" userId="fe114622f67cb6cf" providerId="LiveId" clId="{EFBF9873-DC96-429D-A067-FB8019A26539}" dt="2025-07-10T00:23:33.827" v="955" actId="478"/>
          <ac:graphicFrameMkLst>
            <pc:docMk/>
            <pc:sldMk cId="4226313068" sldId="286"/>
            <ac:graphicFrameMk id="2" creationId="{1E22E328-D632-8E3D-B469-AE2F652522E8}"/>
          </ac:graphicFrameMkLst>
        </pc:graphicFrameChg>
        <pc:graphicFrameChg chg="add del mod modGraphic">
          <ac:chgData name="simran gupta" userId="fe114622f67cb6cf" providerId="LiveId" clId="{EFBF9873-DC96-429D-A067-FB8019A26539}" dt="2025-07-10T00:29:10.853" v="982" actId="478"/>
          <ac:graphicFrameMkLst>
            <pc:docMk/>
            <pc:sldMk cId="4226313068" sldId="286"/>
            <ac:graphicFrameMk id="6" creationId="{4F01241C-CE76-569F-B9D9-938DA314ADB4}"/>
          </ac:graphicFrameMkLst>
        </pc:graphicFrameChg>
        <pc:graphicFrameChg chg="add del mod modGraphic">
          <ac:chgData name="simran gupta" userId="fe114622f67cb6cf" providerId="LiveId" clId="{EFBF9873-DC96-429D-A067-FB8019A26539}" dt="2025-07-10T00:30:51.106" v="997" actId="478"/>
          <ac:graphicFrameMkLst>
            <pc:docMk/>
            <pc:sldMk cId="4226313068" sldId="286"/>
            <ac:graphicFrameMk id="8" creationId="{5BF138F9-E5A2-5C51-0BFF-6A0C06A278F9}"/>
          </ac:graphicFrameMkLst>
        </pc:graphicFrameChg>
        <pc:graphicFrameChg chg="add del mod modGraphic">
          <ac:chgData name="simran gupta" userId="fe114622f67cb6cf" providerId="LiveId" clId="{EFBF9873-DC96-429D-A067-FB8019A26539}" dt="2025-07-10T00:35:26.969" v="1031" actId="478"/>
          <ac:graphicFrameMkLst>
            <pc:docMk/>
            <pc:sldMk cId="4226313068" sldId="286"/>
            <ac:graphicFrameMk id="10" creationId="{3C25C67A-0BF3-AB8A-FE6D-BC87399925E7}"/>
          </ac:graphicFrameMkLst>
        </pc:graphicFrameChg>
        <pc:graphicFrameChg chg="add del mod modGraphic">
          <ac:chgData name="simran gupta" userId="fe114622f67cb6cf" providerId="LiveId" clId="{EFBF9873-DC96-429D-A067-FB8019A26539}" dt="2025-07-10T00:36:26.034" v="1035" actId="478"/>
          <ac:graphicFrameMkLst>
            <pc:docMk/>
            <pc:sldMk cId="4226313068" sldId="286"/>
            <ac:graphicFrameMk id="12" creationId="{B18071C4-FFCD-FC8A-E7A6-6A0DE2C9B47C}"/>
          </ac:graphicFrameMkLst>
        </pc:graphicFrameChg>
        <pc:graphicFrameChg chg="add mod modGraphic">
          <ac:chgData name="simran gupta" userId="fe114622f67cb6cf" providerId="LiveId" clId="{EFBF9873-DC96-429D-A067-FB8019A26539}" dt="2025-07-10T00:40:32.137" v="1062" actId="14100"/>
          <ac:graphicFrameMkLst>
            <pc:docMk/>
            <pc:sldMk cId="4226313068" sldId="286"/>
            <ac:graphicFrameMk id="13" creationId="{0D0E50C7-E0F7-52C6-0DC8-D15991B9EE2C}"/>
          </ac:graphicFrameMkLst>
        </pc:graphicFrameChg>
        <pc:graphicFrameChg chg="add del mod">
          <ac:chgData name="simran gupta" userId="fe114622f67cb6cf" providerId="LiveId" clId="{EFBF9873-DC96-429D-A067-FB8019A26539}" dt="2025-07-10T01:08:21.639" v="1126" actId="478"/>
          <ac:graphicFrameMkLst>
            <pc:docMk/>
            <pc:sldMk cId="4226313068" sldId="286"/>
            <ac:graphicFrameMk id="15" creationId="{12BC4C20-DF02-3829-7412-5A65EBD804FE}"/>
          </ac:graphicFrameMkLst>
        </pc:graphicFrameChg>
        <pc:graphicFrameChg chg="add mod modGraphic">
          <ac:chgData name="simran gupta" userId="fe114622f67cb6cf" providerId="LiveId" clId="{EFBF9873-DC96-429D-A067-FB8019A26539}" dt="2025-07-10T01:10:46.535" v="1149" actId="14100"/>
          <ac:graphicFrameMkLst>
            <pc:docMk/>
            <pc:sldMk cId="4226313068" sldId="286"/>
            <ac:graphicFrameMk id="16" creationId="{433A66CA-2DBC-0D26-DA3F-F2324228AC3E}"/>
          </ac:graphicFrameMkLst>
        </pc:graphicFrameChg>
      </pc:sldChg>
      <pc:sldChg chg="addSp delSp modSp new mod ord">
        <pc:chgData name="simran gupta" userId="fe114622f67cb6cf" providerId="LiveId" clId="{EFBF9873-DC96-429D-A067-FB8019A26539}" dt="2025-07-10T02:37:29.966" v="1647"/>
        <pc:sldMkLst>
          <pc:docMk/>
          <pc:sldMk cId="3608064662" sldId="287"/>
        </pc:sldMkLst>
        <pc:spChg chg="add mod">
          <ac:chgData name="simran gupta" userId="fe114622f67cb6cf" providerId="LiveId" clId="{EFBF9873-DC96-429D-A067-FB8019A26539}" dt="2025-07-10T02:31:02.134" v="1584" actId="14100"/>
          <ac:spMkLst>
            <pc:docMk/>
            <pc:sldMk cId="3608064662" sldId="287"/>
            <ac:spMk id="3" creationId="{8D0C5D22-0FF3-B840-46D4-432598D5CC94}"/>
          </ac:spMkLst>
        </pc:spChg>
        <pc:spChg chg="add del mod">
          <ac:chgData name="simran gupta" userId="fe114622f67cb6cf" providerId="LiveId" clId="{EFBF9873-DC96-429D-A067-FB8019A26539}" dt="2025-07-10T02:32:53.871" v="1619"/>
          <ac:spMkLst>
            <pc:docMk/>
            <pc:sldMk cId="3608064662" sldId="287"/>
            <ac:spMk id="4" creationId="{4F7BA5F7-A918-01AB-B21E-90AC59F3A13A}"/>
          </ac:spMkLst>
        </pc:spChg>
        <pc:spChg chg="add mod">
          <ac:chgData name="simran gupta" userId="fe114622f67cb6cf" providerId="LiveId" clId="{EFBF9873-DC96-429D-A067-FB8019A26539}" dt="2025-07-10T02:32:52.519" v="1617" actId="1076"/>
          <ac:spMkLst>
            <pc:docMk/>
            <pc:sldMk cId="3608064662" sldId="287"/>
            <ac:spMk id="5" creationId="{9ABC85AD-D8D0-211F-2BA4-A8C0376627FE}"/>
          </ac:spMkLst>
        </pc:spChg>
        <pc:graphicFrameChg chg="add mod modGraphic">
          <ac:chgData name="simran gupta" userId="fe114622f67cb6cf" providerId="LiveId" clId="{EFBF9873-DC96-429D-A067-FB8019A26539}" dt="2025-07-10T02:33:32.213" v="1621" actId="14100"/>
          <ac:graphicFrameMkLst>
            <pc:docMk/>
            <pc:sldMk cId="3608064662" sldId="287"/>
            <ac:graphicFrameMk id="2" creationId="{B2853A4C-BB4B-E41F-6451-1E3B130E9FC4}"/>
          </ac:graphicFrameMkLst>
        </pc:graphicFrameChg>
      </pc:sldChg>
      <pc:sldChg chg="addSp modSp new del mod">
        <pc:chgData name="simran gupta" userId="fe114622f67cb6cf" providerId="LiveId" clId="{EFBF9873-DC96-429D-A067-FB8019A26539}" dt="2025-07-11T03:08:19.124" v="2082" actId="2696"/>
        <pc:sldMkLst>
          <pc:docMk/>
          <pc:sldMk cId="710029359" sldId="288"/>
        </pc:sldMkLst>
        <pc:spChg chg="add mod">
          <ac:chgData name="simran gupta" userId="fe114622f67cb6cf" providerId="LiveId" clId="{EFBF9873-DC96-429D-A067-FB8019A26539}" dt="2025-07-11T03:07:54.884" v="2078" actId="255"/>
          <ac:spMkLst>
            <pc:docMk/>
            <pc:sldMk cId="710029359" sldId="288"/>
            <ac:spMk id="2" creationId="{5E763D81-80F5-343C-074B-19F47FB69568}"/>
          </ac:spMkLst>
        </pc:spChg>
      </pc:sldChg>
      <pc:sldChg chg="delSp add mod setBg">
        <pc:chgData name="simran gupta" userId="fe114622f67cb6cf" providerId="LiveId" clId="{EFBF9873-DC96-429D-A067-FB8019A26539}" dt="2025-07-11T03:08:11.831" v="2081" actId="478"/>
        <pc:sldMkLst>
          <pc:docMk/>
          <pc:sldMk cId="0" sldId="289"/>
        </pc:sldMkLst>
        <pc:grpChg chg="del">
          <ac:chgData name="simran gupta" userId="fe114622f67cb6cf" providerId="LiveId" clId="{EFBF9873-DC96-429D-A067-FB8019A26539}" dt="2025-07-11T03:08:03.813" v="2080" actId="478"/>
          <ac:grpSpMkLst>
            <pc:docMk/>
            <pc:sldMk cId="0" sldId="289"/>
            <ac:grpSpMk id="3" creationId="{00000000-0000-0000-0000-000000000000}"/>
          </ac:grpSpMkLst>
        </pc:grpChg>
        <pc:grpChg chg="del">
          <ac:chgData name="simran gupta" userId="fe114622f67cb6cf" providerId="LiveId" clId="{EFBF9873-DC96-429D-A067-FB8019A26539}" dt="2025-07-11T03:08:01.559" v="2079" actId="478"/>
          <ac:grpSpMkLst>
            <pc:docMk/>
            <pc:sldMk cId="0" sldId="289"/>
            <ac:grpSpMk id="6" creationId="{00000000-0000-0000-0000-000000000000}"/>
          </ac:grpSpMkLst>
        </pc:grpChg>
        <pc:grpChg chg="del">
          <ac:chgData name="simran gupta" userId="fe114622f67cb6cf" providerId="LiveId" clId="{EFBF9873-DC96-429D-A067-FB8019A26539}" dt="2025-07-11T03:08:11.831" v="2081" actId="478"/>
          <ac:grpSpMkLst>
            <pc:docMk/>
            <pc:sldMk cId="0" sldId="289"/>
            <ac:grpSpMk id="9" creationId="{00000000-0000-0000-0000-000000000000}"/>
          </ac:grpSpMkLst>
        </pc:grpChg>
      </pc:sldChg>
    </pc:docChg>
  </pc:docChgLst>
</pc:chgInfo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FF7B18-9F8F-4CB5-93D7-5D18ADEF3C6E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EACB26C-264F-44A9-A59D-92882ECA7BBC}">
      <dgm:prSet phldrT="[Text]"/>
      <dgm:spPr/>
      <dgm:t>
        <a:bodyPr/>
        <a:lstStyle/>
        <a:p>
          <a:r>
            <a:rPr lang="en-IN" dirty="0"/>
            <a:t>LINEAR CIRCUIT</a:t>
          </a:r>
        </a:p>
      </dgm:t>
    </dgm:pt>
    <dgm:pt modelId="{692C1233-A891-4E63-AD91-7DA29DACAB12}" type="parTrans" cxnId="{97D0400D-31EF-427C-988D-2CE09146E531}">
      <dgm:prSet/>
      <dgm:spPr/>
      <dgm:t>
        <a:bodyPr/>
        <a:lstStyle/>
        <a:p>
          <a:endParaRPr lang="en-IN"/>
        </a:p>
      </dgm:t>
    </dgm:pt>
    <dgm:pt modelId="{518C995E-7B56-49AF-A7D1-D259945F4926}" type="sibTrans" cxnId="{97D0400D-31EF-427C-988D-2CE09146E531}">
      <dgm:prSet/>
      <dgm:spPr/>
      <dgm:t>
        <a:bodyPr/>
        <a:lstStyle/>
        <a:p>
          <a:endParaRPr lang="en-IN"/>
        </a:p>
      </dgm:t>
    </dgm:pt>
    <dgm:pt modelId="{B22A4B4C-6C10-4520-B544-2445C134530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1" i="0" dirty="0"/>
            <a:t>Lead-lag Circuit with sine input</a:t>
          </a:r>
          <a:endParaRPr lang="en-IN" sz="2400" b="1" i="0" dirty="0"/>
        </a:p>
      </dgm:t>
    </dgm:pt>
    <dgm:pt modelId="{1AE02362-1E5F-4273-B122-C8A3D5901FAA}" type="parTrans" cxnId="{4E8E042B-E9E9-45D8-9CCD-91225A4EAD12}">
      <dgm:prSet/>
      <dgm:spPr/>
      <dgm:t>
        <a:bodyPr/>
        <a:lstStyle/>
        <a:p>
          <a:endParaRPr lang="en-IN"/>
        </a:p>
      </dgm:t>
    </dgm:pt>
    <dgm:pt modelId="{40F36D71-0573-4A93-9DB8-C96E4CD368FB}" type="sibTrans" cxnId="{4E8E042B-E9E9-45D8-9CCD-91225A4EAD12}">
      <dgm:prSet/>
      <dgm:spPr/>
      <dgm:t>
        <a:bodyPr/>
        <a:lstStyle/>
        <a:p>
          <a:endParaRPr lang="en-IN"/>
        </a:p>
      </dgm:t>
    </dgm:pt>
    <dgm:pt modelId="{E6F7072F-7DFD-408E-A336-24837F08E3E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400" b="1" i="0" dirty="0"/>
            <a:t>PI Compensator of a Buck Converter</a:t>
          </a:r>
          <a:endParaRPr lang="en-IN" sz="2400" i="0" dirty="0"/>
        </a:p>
      </dgm:t>
    </dgm:pt>
    <dgm:pt modelId="{467378A4-C4A4-471C-9469-33EDA04DEA26}" type="parTrans" cxnId="{9DBD0940-1D6D-49C0-B1E0-2E72B5C5E778}">
      <dgm:prSet/>
      <dgm:spPr/>
      <dgm:t>
        <a:bodyPr/>
        <a:lstStyle/>
        <a:p>
          <a:endParaRPr lang="en-IN"/>
        </a:p>
      </dgm:t>
    </dgm:pt>
    <dgm:pt modelId="{8AB86992-3377-48DC-9492-6AD8B4DF16D6}" type="sibTrans" cxnId="{9DBD0940-1D6D-49C0-B1E0-2E72B5C5E778}">
      <dgm:prSet/>
      <dgm:spPr/>
      <dgm:t>
        <a:bodyPr/>
        <a:lstStyle/>
        <a:p>
          <a:endParaRPr lang="en-IN"/>
        </a:p>
      </dgm:t>
    </dgm:pt>
    <dgm:pt modelId="{A0FF9042-968E-45A3-9CD0-08261F1BD738}">
      <dgm:prSet phldrT="[Text]"/>
      <dgm:spPr/>
      <dgm:t>
        <a:bodyPr/>
        <a:lstStyle/>
        <a:p>
          <a:r>
            <a:rPr lang="en-IN" b="1" dirty="0"/>
            <a:t>NON-LINEAR CIRCUIT</a:t>
          </a:r>
        </a:p>
      </dgm:t>
    </dgm:pt>
    <dgm:pt modelId="{B91ABB4E-2B9B-4D11-A813-C6FB79F0D02E}" type="parTrans" cxnId="{A89F7A13-2A40-45D5-93E6-5D7628EDDF18}">
      <dgm:prSet/>
      <dgm:spPr/>
      <dgm:t>
        <a:bodyPr/>
        <a:lstStyle/>
        <a:p>
          <a:endParaRPr lang="en-IN"/>
        </a:p>
      </dgm:t>
    </dgm:pt>
    <dgm:pt modelId="{C9EA0A58-FBC4-43BD-AB20-E0692D7B0642}" type="sibTrans" cxnId="{A89F7A13-2A40-45D5-93E6-5D7628EDDF18}">
      <dgm:prSet/>
      <dgm:spPr/>
      <dgm:t>
        <a:bodyPr/>
        <a:lstStyle/>
        <a:p>
          <a:endParaRPr lang="en-IN"/>
        </a:p>
      </dgm:t>
    </dgm:pt>
    <dgm:pt modelId="{51D54A8B-C2B3-418B-93BB-23F27F1955DC}">
      <dgm:prSet phldrT="[Text]" custT="1"/>
      <dgm:spPr/>
      <dgm:t>
        <a:bodyPr/>
        <a:lstStyle/>
        <a:p>
          <a:r>
            <a:rPr lang="en-IN" sz="2400" b="1" dirty="0"/>
            <a:t>Analog multiplier with sine input</a:t>
          </a:r>
        </a:p>
      </dgm:t>
    </dgm:pt>
    <dgm:pt modelId="{0BFCF40D-A799-4BE5-9FF5-7C14328C6B3F}" type="parTrans" cxnId="{B1F27D8E-5AC3-458D-9739-E2F5BE3E946A}">
      <dgm:prSet/>
      <dgm:spPr/>
      <dgm:t>
        <a:bodyPr/>
        <a:lstStyle/>
        <a:p>
          <a:endParaRPr lang="en-IN"/>
        </a:p>
      </dgm:t>
    </dgm:pt>
    <dgm:pt modelId="{0A86E5D0-B13E-4615-8FF3-3142BAC6920E}" type="sibTrans" cxnId="{B1F27D8E-5AC3-458D-9739-E2F5BE3E946A}">
      <dgm:prSet/>
      <dgm:spPr/>
      <dgm:t>
        <a:bodyPr/>
        <a:lstStyle/>
        <a:p>
          <a:endParaRPr lang="en-IN"/>
        </a:p>
      </dgm:t>
    </dgm:pt>
    <dgm:pt modelId="{D6A59C38-B2CC-4B44-A451-16E7BDB30F79}">
      <dgm:prSet phldrT="[Text]" custT="1"/>
      <dgm:spPr/>
      <dgm:t>
        <a:bodyPr/>
        <a:lstStyle/>
        <a:p>
          <a:r>
            <a:rPr lang="en-IN" sz="2400" b="1" dirty="0"/>
            <a:t>Analog Multiplier with DC sweep input varied at the rate of 50 Hz and 100Hz frequency</a:t>
          </a:r>
        </a:p>
      </dgm:t>
    </dgm:pt>
    <dgm:pt modelId="{18E3C594-C307-4844-90B8-AD0986E4B3F6}" type="parTrans" cxnId="{883DCE7B-F0C3-48C1-9820-A680EB020A9F}">
      <dgm:prSet/>
      <dgm:spPr/>
      <dgm:t>
        <a:bodyPr/>
        <a:lstStyle/>
        <a:p>
          <a:endParaRPr lang="en-IN"/>
        </a:p>
      </dgm:t>
    </dgm:pt>
    <dgm:pt modelId="{3D146A82-1292-42DA-AE08-035A88F8D2F9}" type="sibTrans" cxnId="{883DCE7B-F0C3-48C1-9820-A680EB020A9F}">
      <dgm:prSet/>
      <dgm:spPr/>
      <dgm:t>
        <a:bodyPr/>
        <a:lstStyle/>
        <a:p>
          <a:endParaRPr lang="en-IN"/>
        </a:p>
      </dgm:t>
    </dgm:pt>
    <dgm:pt modelId="{EEBB221F-3891-42E6-B57D-F09C21A91E7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2400" b="1" dirty="0"/>
            <a:t>Lead-lag circuit with DC sweep input varied at rate of 50 Hz &amp; 100Hz frequency</a:t>
          </a:r>
        </a:p>
      </dgm:t>
    </dgm:pt>
    <dgm:pt modelId="{0AB63084-5A3A-4516-BAB3-8EA0CECE1B61}" type="sibTrans" cxnId="{A9816C74-0A35-4C17-9BD1-BFD71C4BE548}">
      <dgm:prSet/>
      <dgm:spPr/>
      <dgm:t>
        <a:bodyPr/>
        <a:lstStyle/>
        <a:p>
          <a:endParaRPr lang="en-IN"/>
        </a:p>
      </dgm:t>
    </dgm:pt>
    <dgm:pt modelId="{33F57C9F-743E-4C83-8FD1-38914A3B57E2}" type="parTrans" cxnId="{A9816C74-0A35-4C17-9BD1-BFD71C4BE548}">
      <dgm:prSet/>
      <dgm:spPr/>
      <dgm:t>
        <a:bodyPr/>
        <a:lstStyle/>
        <a:p>
          <a:endParaRPr lang="en-IN"/>
        </a:p>
      </dgm:t>
    </dgm:pt>
    <dgm:pt modelId="{B4986A04-BBF2-448E-8DF4-C7E598693C62}" type="pres">
      <dgm:prSet presAssocID="{E3FF7B18-9F8F-4CB5-93D7-5D18ADEF3C6E}" presName="linear" presStyleCnt="0">
        <dgm:presLayoutVars>
          <dgm:dir/>
          <dgm:animLvl val="lvl"/>
          <dgm:resizeHandles val="exact"/>
        </dgm:presLayoutVars>
      </dgm:prSet>
      <dgm:spPr/>
    </dgm:pt>
    <dgm:pt modelId="{81E196B5-668D-40FC-9518-2EF2A9075452}" type="pres">
      <dgm:prSet presAssocID="{9EACB26C-264F-44A9-A59D-92882ECA7BBC}" presName="parentLin" presStyleCnt="0"/>
      <dgm:spPr/>
    </dgm:pt>
    <dgm:pt modelId="{36E27628-7023-41D7-9A81-3B96455FD680}" type="pres">
      <dgm:prSet presAssocID="{9EACB26C-264F-44A9-A59D-92882ECA7BBC}" presName="parentLeftMargin" presStyleLbl="node1" presStyleIdx="0" presStyleCnt="2"/>
      <dgm:spPr/>
    </dgm:pt>
    <dgm:pt modelId="{1209BA9E-EFCB-4C4B-B94D-886CC6D0D122}" type="pres">
      <dgm:prSet presAssocID="{9EACB26C-264F-44A9-A59D-92882ECA7B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F426E1-C0FF-41B0-8558-E25F4D9163A3}" type="pres">
      <dgm:prSet presAssocID="{9EACB26C-264F-44A9-A59D-92882ECA7BBC}" presName="negativeSpace" presStyleCnt="0"/>
      <dgm:spPr/>
    </dgm:pt>
    <dgm:pt modelId="{7E5CBBDD-5F06-456F-8A4D-9915CA56E0F7}" type="pres">
      <dgm:prSet presAssocID="{9EACB26C-264F-44A9-A59D-92882ECA7BBC}" presName="childText" presStyleLbl="conFgAcc1" presStyleIdx="0" presStyleCnt="2">
        <dgm:presLayoutVars>
          <dgm:bulletEnabled val="1"/>
        </dgm:presLayoutVars>
      </dgm:prSet>
      <dgm:spPr/>
    </dgm:pt>
    <dgm:pt modelId="{DA053668-53D6-4DEE-B695-9FEE5066470A}" type="pres">
      <dgm:prSet presAssocID="{518C995E-7B56-49AF-A7D1-D259945F4926}" presName="spaceBetweenRectangles" presStyleCnt="0"/>
      <dgm:spPr/>
    </dgm:pt>
    <dgm:pt modelId="{3667AE79-D62A-4EC9-84E2-19E14210689E}" type="pres">
      <dgm:prSet presAssocID="{A0FF9042-968E-45A3-9CD0-08261F1BD738}" presName="parentLin" presStyleCnt="0"/>
      <dgm:spPr/>
    </dgm:pt>
    <dgm:pt modelId="{AF9E4243-9718-4876-B56F-C987DBD40979}" type="pres">
      <dgm:prSet presAssocID="{A0FF9042-968E-45A3-9CD0-08261F1BD738}" presName="parentLeftMargin" presStyleLbl="node1" presStyleIdx="0" presStyleCnt="2"/>
      <dgm:spPr/>
    </dgm:pt>
    <dgm:pt modelId="{911D3430-43FA-4473-926A-CAB329B30F83}" type="pres">
      <dgm:prSet presAssocID="{A0FF9042-968E-45A3-9CD0-08261F1BD738}" presName="parentText" presStyleLbl="node1" presStyleIdx="1" presStyleCnt="2" custLinFactNeighborX="-7279" custLinFactNeighborY="-3548">
        <dgm:presLayoutVars>
          <dgm:chMax val="0"/>
          <dgm:bulletEnabled val="1"/>
        </dgm:presLayoutVars>
      </dgm:prSet>
      <dgm:spPr/>
    </dgm:pt>
    <dgm:pt modelId="{8B58D4B9-C8D3-41BC-A94D-F83897ED9FCE}" type="pres">
      <dgm:prSet presAssocID="{A0FF9042-968E-45A3-9CD0-08261F1BD738}" presName="negativeSpace" presStyleCnt="0"/>
      <dgm:spPr/>
    </dgm:pt>
    <dgm:pt modelId="{40C1CA36-A004-4061-AD4F-64BA15D43B47}" type="pres">
      <dgm:prSet presAssocID="{A0FF9042-968E-45A3-9CD0-08261F1BD7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7D0400D-31EF-427C-988D-2CE09146E531}" srcId="{E3FF7B18-9F8F-4CB5-93D7-5D18ADEF3C6E}" destId="{9EACB26C-264F-44A9-A59D-92882ECA7BBC}" srcOrd="0" destOrd="0" parTransId="{692C1233-A891-4E63-AD91-7DA29DACAB12}" sibTransId="{518C995E-7B56-49AF-A7D1-D259945F4926}"/>
    <dgm:cxn modelId="{175BE012-9844-4D41-8DFE-93DBF4C57865}" type="presOf" srcId="{E6F7072F-7DFD-408E-A336-24837F08E3E2}" destId="{7E5CBBDD-5F06-456F-8A4D-9915CA56E0F7}" srcOrd="0" destOrd="2" presId="urn:microsoft.com/office/officeart/2005/8/layout/list1"/>
    <dgm:cxn modelId="{A89F7A13-2A40-45D5-93E6-5D7628EDDF18}" srcId="{E3FF7B18-9F8F-4CB5-93D7-5D18ADEF3C6E}" destId="{A0FF9042-968E-45A3-9CD0-08261F1BD738}" srcOrd="1" destOrd="0" parTransId="{B91ABB4E-2B9B-4D11-A813-C6FB79F0D02E}" sibTransId="{C9EA0A58-FBC4-43BD-AB20-E0692D7B0642}"/>
    <dgm:cxn modelId="{4E8E042B-E9E9-45D8-9CCD-91225A4EAD12}" srcId="{9EACB26C-264F-44A9-A59D-92882ECA7BBC}" destId="{B22A4B4C-6C10-4520-B544-2445C1345303}" srcOrd="0" destOrd="0" parTransId="{1AE02362-1E5F-4273-B122-C8A3D5901FAA}" sibTransId="{40F36D71-0573-4A93-9DB8-C96E4CD368FB}"/>
    <dgm:cxn modelId="{9DBD0940-1D6D-49C0-B1E0-2E72B5C5E778}" srcId="{9EACB26C-264F-44A9-A59D-92882ECA7BBC}" destId="{E6F7072F-7DFD-408E-A336-24837F08E3E2}" srcOrd="2" destOrd="0" parTransId="{467378A4-C4A4-471C-9469-33EDA04DEA26}" sibTransId="{8AB86992-3377-48DC-9492-6AD8B4DF16D6}"/>
    <dgm:cxn modelId="{26AB6E62-B5BA-4270-A94F-A74FEFC21089}" type="presOf" srcId="{9EACB26C-264F-44A9-A59D-92882ECA7BBC}" destId="{36E27628-7023-41D7-9A81-3B96455FD680}" srcOrd="0" destOrd="0" presId="urn:microsoft.com/office/officeart/2005/8/layout/list1"/>
    <dgm:cxn modelId="{A9816C74-0A35-4C17-9BD1-BFD71C4BE548}" srcId="{9EACB26C-264F-44A9-A59D-92882ECA7BBC}" destId="{EEBB221F-3891-42E6-B57D-F09C21A91E74}" srcOrd="1" destOrd="0" parTransId="{33F57C9F-743E-4C83-8FD1-38914A3B57E2}" sibTransId="{0AB63084-5A3A-4516-BAB3-8EA0CECE1B61}"/>
    <dgm:cxn modelId="{8EE07B76-9925-4F57-A24B-E5C3DDE5D3A9}" type="presOf" srcId="{A0FF9042-968E-45A3-9CD0-08261F1BD738}" destId="{911D3430-43FA-4473-926A-CAB329B30F83}" srcOrd="1" destOrd="0" presId="urn:microsoft.com/office/officeart/2005/8/layout/list1"/>
    <dgm:cxn modelId="{CC667658-D396-4214-B771-165B6C460622}" type="presOf" srcId="{D6A59C38-B2CC-4B44-A451-16E7BDB30F79}" destId="{40C1CA36-A004-4061-AD4F-64BA15D43B47}" srcOrd="0" destOrd="1" presId="urn:microsoft.com/office/officeart/2005/8/layout/list1"/>
    <dgm:cxn modelId="{13F18E7A-AEE9-4FF7-98D7-EF8D64518279}" type="presOf" srcId="{EEBB221F-3891-42E6-B57D-F09C21A91E74}" destId="{7E5CBBDD-5F06-456F-8A4D-9915CA56E0F7}" srcOrd="0" destOrd="1" presId="urn:microsoft.com/office/officeart/2005/8/layout/list1"/>
    <dgm:cxn modelId="{883DCE7B-F0C3-48C1-9820-A680EB020A9F}" srcId="{A0FF9042-968E-45A3-9CD0-08261F1BD738}" destId="{D6A59C38-B2CC-4B44-A451-16E7BDB30F79}" srcOrd="1" destOrd="0" parTransId="{18E3C594-C307-4844-90B8-AD0986E4B3F6}" sibTransId="{3D146A82-1292-42DA-AE08-035A88F8D2F9}"/>
    <dgm:cxn modelId="{D87E2289-6BBF-49DA-9407-14BB62AE2E00}" type="presOf" srcId="{51D54A8B-C2B3-418B-93BB-23F27F1955DC}" destId="{40C1CA36-A004-4061-AD4F-64BA15D43B47}" srcOrd="0" destOrd="0" presId="urn:microsoft.com/office/officeart/2005/8/layout/list1"/>
    <dgm:cxn modelId="{B1F27D8E-5AC3-458D-9739-E2F5BE3E946A}" srcId="{A0FF9042-968E-45A3-9CD0-08261F1BD738}" destId="{51D54A8B-C2B3-418B-93BB-23F27F1955DC}" srcOrd="0" destOrd="0" parTransId="{0BFCF40D-A799-4BE5-9FF5-7C14328C6B3F}" sibTransId="{0A86E5D0-B13E-4615-8FF3-3142BAC6920E}"/>
    <dgm:cxn modelId="{BE148F9A-6569-4D65-92AA-DB633AF7E5BF}" type="presOf" srcId="{9EACB26C-264F-44A9-A59D-92882ECA7BBC}" destId="{1209BA9E-EFCB-4C4B-B94D-886CC6D0D122}" srcOrd="1" destOrd="0" presId="urn:microsoft.com/office/officeart/2005/8/layout/list1"/>
    <dgm:cxn modelId="{C91C5FD9-ECE7-4CAF-A6C7-6745E9C1D2F9}" type="presOf" srcId="{B22A4B4C-6C10-4520-B544-2445C1345303}" destId="{7E5CBBDD-5F06-456F-8A4D-9915CA56E0F7}" srcOrd="0" destOrd="0" presId="urn:microsoft.com/office/officeart/2005/8/layout/list1"/>
    <dgm:cxn modelId="{45F1CCD9-11E6-4941-8ABE-AD0A9DF8576C}" type="presOf" srcId="{A0FF9042-968E-45A3-9CD0-08261F1BD738}" destId="{AF9E4243-9718-4876-B56F-C987DBD40979}" srcOrd="0" destOrd="0" presId="urn:microsoft.com/office/officeart/2005/8/layout/list1"/>
    <dgm:cxn modelId="{6D677EF9-5548-4D06-908C-C2ADA403241B}" type="presOf" srcId="{E3FF7B18-9F8F-4CB5-93D7-5D18ADEF3C6E}" destId="{B4986A04-BBF2-448E-8DF4-C7E598693C62}" srcOrd="0" destOrd="0" presId="urn:microsoft.com/office/officeart/2005/8/layout/list1"/>
    <dgm:cxn modelId="{19ED61B7-4872-4E89-B9E0-938F7C280E74}" type="presParOf" srcId="{B4986A04-BBF2-448E-8DF4-C7E598693C62}" destId="{81E196B5-668D-40FC-9518-2EF2A9075452}" srcOrd="0" destOrd="0" presId="urn:microsoft.com/office/officeart/2005/8/layout/list1"/>
    <dgm:cxn modelId="{4C967DB4-A0E4-4580-97FF-C293BE783540}" type="presParOf" srcId="{81E196B5-668D-40FC-9518-2EF2A9075452}" destId="{36E27628-7023-41D7-9A81-3B96455FD680}" srcOrd="0" destOrd="0" presId="urn:microsoft.com/office/officeart/2005/8/layout/list1"/>
    <dgm:cxn modelId="{01264C4F-4207-45ED-B389-E043B6854B77}" type="presParOf" srcId="{81E196B5-668D-40FC-9518-2EF2A9075452}" destId="{1209BA9E-EFCB-4C4B-B94D-886CC6D0D122}" srcOrd="1" destOrd="0" presId="urn:microsoft.com/office/officeart/2005/8/layout/list1"/>
    <dgm:cxn modelId="{90348596-8B2A-4656-A474-2C2AEC8CA13A}" type="presParOf" srcId="{B4986A04-BBF2-448E-8DF4-C7E598693C62}" destId="{EBF426E1-C0FF-41B0-8558-E25F4D9163A3}" srcOrd="1" destOrd="0" presId="urn:microsoft.com/office/officeart/2005/8/layout/list1"/>
    <dgm:cxn modelId="{504A5278-600C-4FF0-A840-94C34EF7D6FF}" type="presParOf" srcId="{B4986A04-BBF2-448E-8DF4-C7E598693C62}" destId="{7E5CBBDD-5F06-456F-8A4D-9915CA56E0F7}" srcOrd="2" destOrd="0" presId="urn:microsoft.com/office/officeart/2005/8/layout/list1"/>
    <dgm:cxn modelId="{CD0EC69B-DD73-4E8B-AC73-557B4E42F268}" type="presParOf" srcId="{B4986A04-BBF2-448E-8DF4-C7E598693C62}" destId="{DA053668-53D6-4DEE-B695-9FEE5066470A}" srcOrd="3" destOrd="0" presId="urn:microsoft.com/office/officeart/2005/8/layout/list1"/>
    <dgm:cxn modelId="{F9BDF532-D3E6-4DE4-A0A2-273F3D4626A4}" type="presParOf" srcId="{B4986A04-BBF2-448E-8DF4-C7E598693C62}" destId="{3667AE79-D62A-4EC9-84E2-19E14210689E}" srcOrd="4" destOrd="0" presId="urn:microsoft.com/office/officeart/2005/8/layout/list1"/>
    <dgm:cxn modelId="{88903968-9AE6-46ED-9D55-B7F31752C3D7}" type="presParOf" srcId="{3667AE79-D62A-4EC9-84E2-19E14210689E}" destId="{AF9E4243-9718-4876-B56F-C987DBD40979}" srcOrd="0" destOrd="0" presId="urn:microsoft.com/office/officeart/2005/8/layout/list1"/>
    <dgm:cxn modelId="{7F6E2643-E3C7-4A41-A570-1C5284F683C7}" type="presParOf" srcId="{3667AE79-D62A-4EC9-84E2-19E14210689E}" destId="{911D3430-43FA-4473-926A-CAB329B30F83}" srcOrd="1" destOrd="0" presId="urn:microsoft.com/office/officeart/2005/8/layout/list1"/>
    <dgm:cxn modelId="{FDEAB041-C449-4448-B3CD-172630226E73}" type="presParOf" srcId="{B4986A04-BBF2-448E-8DF4-C7E598693C62}" destId="{8B58D4B9-C8D3-41BC-A94D-F83897ED9FCE}" srcOrd="5" destOrd="0" presId="urn:microsoft.com/office/officeart/2005/8/layout/list1"/>
    <dgm:cxn modelId="{89CC063C-8B0E-4378-8BAF-BC1356BD09B4}" type="presParOf" srcId="{B4986A04-BBF2-448E-8DF4-C7E598693C62}" destId="{40C1CA36-A004-4061-AD4F-64BA15D43B4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CBBDD-5F06-456F-8A4D-9915CA56E0F7}">
      <dsp:nvSpPr>
        <dsp:cNvPr id="0" name=""/>
        <dsp:cNvSpPr/>
      </dsp:nvSpPr>
      <dsp:spPr>
        <a:xfrm>
          <a:off x="0" y="407883"/>
          <a:ext cx="10539167" cy="2083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17956" tIns="562356" rIns="8179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2400" b="1" i="0" kern="1200" dirty="0"/>
            <a:t>Lead-lag Circuit with sine input</a:t>
          </a:r>
          <a:endParaRPr lang="en-IN" sz="2400" b="1" i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2400" b="1" kern="1200" dirty="0"/>
            <a:t>Lead-lag circuit with DC sweep input varied at rate of 50 Hz &amp; 100Hz frequency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2400" b="1" i="0" kern="1200" dirty="0"/>
            <a:t>PI Compensator of a Buck Converter</a:t>
          </a:r>
          <a:endParaRPr lang="en-IN" sz="2400" i="0" kern="1200" dirty="0"/>
        </a:p>
      </dsp:txBody>
      <dsp:txXfrm>
        <a:off x="0" y="407883"/>
        <a:ext cx="10539167" cy="2083725"/>
      </dsp:txXfrm>
    </dsp:sp>
    <dsp:sp modelId="{1209BA9E-EFCB-4C4B-B94D-886CC6D0D122}">
      <dsp:nvSpPr>
        <dsp:cNvPr id="0" name=""/>
        <dsp:cNvSpPr/>
      </dsp:nvSpPr>
      <dsp:spPr>
        <a:xfrm>
          <a:off x="526958" y="9363"/>
          <a:ext cx="737741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849" tIns="0" rIns="27884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LINEAR CIRCUIT</a:t>
          </a:r>
        </a:p>
      </dsp:txBody>
      <dsp:txXfrm>
        <a:off x="565866" y="48271"/>
        <a:ext cx="7299600" cy="719224"/>
      </dsp:txXfrm>
    </dsp:sp>
    <dsp:sp modelId="{40C1CA36-A004-4061-AD4F-64BA15D43B47}">
      <dsp:nvSpPr>
        <dsp:cNvPr id="0" name=""/>
        <dsp:cNvSpPr/>
      </dsp:nvSpPr>
      <dsp:spPr>
        <a:xfrm>
          <a:off x="0" y="3035928"/>
          <a:ext cx="10539167" cy="1743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993165"/>
              <a:satOff val="576"/>
              <a:lumOff val="5686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17956" tIns="562356" rIns="8179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1" kern="1200" dirty="0"/>
            <a:t>Analog multiplier with sine input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1" kern="1200" dirty="0"/>
            <a:t>Analog Multiplier with DC sweep input varied at the rate of 50 Hz and 100Hz frequency</a:t>
          </a:r>
        </a:p>
      </dsp:txBody>
      <dsp:txXfrm>
        <a:off x="0" y="3035928"/>
        <a:ext cx="10539167" cy="1743525"/>
      </dsp:txXfrm>
    </dsp:sp>
    <dsp:sp modelId="{911D3430-43FA-4473-926A-CAB329B30F83}">
      <dsp:nvSpPr>
        <dsp:cNvPr id="0" name=""/>
        <dsp:cNvSpPr/>
      </dsp:nvSpPr>
      <dsp:spPr>
        <a:xfrm>
          <a:off x="488601" y="2609129"/>
          <a:ext cx="737741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993165"/>
                <a:satOff val="576"/>
                <a:lumOff val="5686"/>
                <a:alphaOff val="0"/>
                <a:shade val="74000"/>
                <a:satMod val="130000"/>
                <a:lumMod val="90000"/>
              </a:schemeClr>
              <a:schemeClr val="accent5">
                <a:hueOff val="993165"/>
                <a:satOff val="576"/>
                <a:lumOff val="568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849" tIns="0" rIns="27884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 dirty="0"/>
            <a:t>NON-LINEAR CIRCUIT</a:t>
          </a:r>
        </a:p>
      </dsp:txBody>
      <dsp:txXfrm>
        <a:off x="527509" y="2648037"/>
        <a:ext cx="7299600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D5C87-850A-4D63-B192-955FF4AAEA1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96A03-4855-4048-A842-10FFB34A9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55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394DB-D827-4361-82AF-8DD842AA9E9E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04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96A03-4855-4048-A842-10FFB34A91C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41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51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519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712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477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935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03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327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49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17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54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80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10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37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966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6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65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C407D3-052C-4936-ACE3-A55150BB6896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1505C1-B64C-41E4-9727-659BBDACC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36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6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35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3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Dell\AppData\Local\Packages\Microsoft.Windows.Photos_8wekyb3d8bbwe\TempState\ShareServiceTempFolder\images (1)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76" y="2754207"/>
            <a:ext cx="1866466" cy="19807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181922" y="528854"/>
            <a:ext cx="10761840" cy="2381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FAULT DETECTION IN MULTI-INPUT ANALOG CIRCUITS USING POLYNOMIAL REGRESSION MODELLING</a:t>
            </a:r>
            <a:endParaRPr lang="en-IN" sz="14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Vrinda" panose="020B0502040204020203" pitchFamily="34" charset="0"/>
            </a:endParaRPr>
          </a:p>
          <a:p>
            <a:pPr algn="ctr"/>
            <a:endParaRPr lang="en-IN" sz="3000" b="1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553" y="4244632"/>
            <a:ext cx="353290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Presented by </a:t>
            </a:r>
          </a:p>
          <a:p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Simran Gupta</a:t>
            </a:r>
          </a:p>
          <a:p>
            <a:r>
              <a:rPr lang="en-IN" b="1" i="1" dirty="0"/>
              <a:t>Research Intern(25SR0031)</a:t>
            </a:r>
          </a:p>
          <a:p>
            <a:r>
              <a:rPr lang="en-IN" b="1" i="1" dirty="0" err="1"/>
              <a:t>B.Tech</a:t>
            </a:r>
            <a:r>
              <a:rPr lang="en-IN" b="1" i="1" dirty="0"/>
              <a:t> (ECE)</a:t>
            </a:r>
          </a:p>
          <a:p>
            <a:r>
              <a:rPr lang="en-IN" b="1" i="1" dirty="0"/>
              <a:t>NIT JAMSHEDPUR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16254" y="4244632"/>
            <a:ext cx="332119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Under the Guidance of</a:t>
            </a:r>
          </a:p>
          <a:p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Dr. Rahul Bhattacharya</a:t>
            </a:r>
          </a:p>
          <a:p>
            <a:r>
              <a:rPr lang="en-US" b="1" i="1" dirty="0"/>
              <a:t>Dept. of Electronics Engineering</a:t>
            </a:r>
          </a:p>
          <a:p>
            <a:r>
              <a:rPr lang="en-US" b="1" i="1" dirty="0"/>
              <a:t>IIT (ISM) Dhanbad 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74941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0C9A6-4C00-EB59-4789-29F434D5DB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0979" y="729065"/>
            <a:ext cx="3005579" cy="2003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F346FB-AFF3-3814-9036-72EE560E09FA}"/>
              </a:ext>
            </a:extLst>
          </p:cNvPr>
          <p:cNvSpPr txBox="1"/>
          <p:nvPr/>
        </p:nvSpPr>
        <p:spPr>
          <a:xfrm>
            <a:off x="4149365" y="224548"/>
            <a:ext cx="3308809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GB" b="1" dirty="0"/>
              <a:t>Case Study-1: Lead-lag Circuit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F937F-8256-680F-120E-EA7E12630863}"/>
              </a:ext>
            </a:extLst>
          </p:cNvPr>
          <p:cNvSpPr txBox="1"/>
          <p:nvPr/>
        </p:nvSpPr>
        <p:spPr>
          <a:xfrm>
            <a:off x="435989" y="1245646"/>
            <a:ext cx="3864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A 100 Hz sinusoidal signal at 200 mV amplitude is applied at the inverting input, while a 10 Hz sinusoidal signal at 400 mV amplitude is applied at the non-inverting input.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E4019-9A30-897F-21F8-B90361C88E7A}"/>
              </a:ext>
            </a:extLst>
          </p:cNvPr>
          <p:cNvSpPr txBox="1"/>
          <p:nvPr/>
        </p:nvSpPr>
        <p:spPr>
          <a:xfrm>
            <a:off x="7520411" y="1378690"/>
            <a:ext cx="4009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A DC sweep input at the rate of 100 Hz from 0V to 0.4V is applied at the inverting input, while a DC sweep input at the rate of 50 Hz from 0V to 0.5V is applied at the non-inverting input</a:t>
            </a:r>
            <a:r>
              <a:rPr lang="en-US" sz="1400" dirty="0">
                <a:solidFill>
                  <a:srgbClr val="FF0000"/>
                </a:solidFill>
              </a:rPr>
              <a:t>.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E4C39-A1F7-A255-C9DC-425C59567B02}"/>
              </a:ext>
            </a:extLst>
          </p:cNvPr>
          <p:cNvSpPr txBox="1"/>
          <p:nvPr/>
        </p:nvSpPr>
        <p:spPr>
          <a:xfrm>
            <a:off x="4561788" y="2744279"/>
            <a:ext cx="30055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Fig. - Lead-lag circuit with two low-pass filters</a:t>
            </a:r>
            <a:endParaRPr lang="en-IN" sz="1050" dirty="0"/>
          </a:p>
        </p:txBody>
      </p:sp>
      <p:pic>
        <p:nvPicPr>
          <p:cNvPr id="10" name="Picture 9" descr="A graph of a graph">
            <a:extLst>
              <a:ext uri="{FF2B5EF4-FFF2-40B4-BE49-F238E27FC236}">
                <a16:creationId xmlns:a16="http://schemas.microsoft.com/office/drawing/2014/main" id="{9C9EE266-8497-0555-4D12-25D3B49AD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" y="3728825"/>
            <a:ext cx="4986779" cy="2342037"/>
          </a:xfrm>
          <a:prstGeom prst="rect">
            <a:avLst/>
          </a:prstGeom>
        </p:spPr>
      </p:pic>
      <p:pic>
        <p:nvPicPr>
          <p:cNvPr id="11" name="Picture 10" descr="A graph of a graph">
            <a:extLst>
              <a:ext uri="{FF2B5EF4-FFF2-40B4-BE49-F238E27FC236}">
                <a16:creationId xmlns:a16="http://schemas.microsoft.com/office/drawing/2014/main" id="{2F242D31-FF3B-D20B-F330-68B08B3DA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79" y="3728825"/>
            <a:ext cx="5558878" cy="2342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114B04-33D4-657B-D29F-4DD2E0D26CCC}"/>
              </a:ext>
            </a:extLst>
          </p:cNvPr>
          <p:cNvSpPr txBox="1"/>
          <p:nvPr/>
        </p:nvSpPr>
        <p:spPr>
          <a:xfrm>
            <a:off x="1234911" y="6004874"/>
            <a:ext cx="3327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/>
              <a:t>Response of lead-lag circuit simulated with sine input in </a:t>
            </a:r>
            <a:r>
              <a:rPr lang="en-GB" sz="800" b="1" dirty="0" err="1"/>
              <a:t>Orcade</a:t>
            </a:r>
            <a:endParaRPr lang="en-IN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4C351-A493-9542-13E3-FEF2A38AD553}"/>
              </a:ext>
            </a:extLst>
          </p:cNvPr>
          <p:cNvSpPr txBox="1"/>
          <p:nvPr/>
        </p:nvSpPr>
        <p:spPr>
          <a:xfrm>
            <a:off x="7230358" y="6004874"/>
            <a:ext cx="35821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Response of lead-lag circuit simulated with </a:t>
            </a:r>
            <a:r>
              <a:rPr lang="en-GB" sz="800" b="1" dirty="0">
                <a:solidFill>
                  <a:prstClr val="black"/>
                </a:solidFill>
                <a:latin typeface="Garamond" panose="02020404030301010803"/>
              </a:rPr>
              <a:t>dc sweep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input in </a:t>
            </a:r>
            <a:r>
              <a:rPr kumimoji="0" lang="en-GB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Orcade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45FF26-E8D6-7FB4-8CA9-680BF61EAF81}"/>
              </a:ext>
            </a:extLst>
          </p:cNvPr>
          <p:cNvSpPr txBox="1"/>
          <p:nvPr/>
        </p:nvSpPr>
        <p:spPr>
          <a:xfrm>
            <a:off x="4389469" y="3040344"/>
            <a:ext cx="394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The nominal values of the circuit components of the lead-lag circuit shown in Fig. 3 are- R1=1kΩ, R2= 10kΩ, R3=10kΩ, C1=0.1595μF, C2=1.595μF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39534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06DFC1-C9D6-684C-EF41-DE4D85683C5C}"/>
              </a:ext>
            </a:extLst>
          </p:cNvPr>
          <p:cNvSpPr txBox="1"/>
          <p:nvPr/>
        </p:nvSpPr>
        <p:spPr>
          <a:xfrm>
            <a:off x="3702377" y="65989"/>
            <a:ext cx="4787245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GB" b="1" dirty="0"/>
              <a:t>Illustration-1 : Lead-lag Circuit with sine input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41067-9775-A199-BEBB-F7921832E146}"/>
              </a:ext>
            </a:extLst>
          </p:cNvPr>
          <p:cNvSpPr txBox="1"/>
          <p:nvPr/>
        </p:nvSpPr>
        <p:spPr>
          <a:xfrm>
            <a:off x="4232636" y="510296"/>
            <a:ext cx="3428213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IN" b="1" dirty="0"/>
              <a:t>Determination of optimal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F88D7-5D4D-3AE1-45EC-2FDED1AB0265}"/>
              </a:ext>
            </a:extLst>
          </p:cNvPr>
          <p:cNvSpPr txBox="1"/>
          <p:nvPr/>
        </p:nvSpPr>
        <p:spPr>
          <a:xfrm>
            <a:off x="4323759" y="3195687"/>
            <a:ext cx="4923936" cy="3385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Simulated Output VS regression model Output </a:t>
            </a:r>
          </a:p>
        </p:txBody>
      </p:sp>
      <p:pic>
        <p:nvPicPr>
          <p:cNvPr id="9" name="Picture 8" descr="A graph showing the growth of a stock market">
            <a:extLst>
              <a:ext uri="{FF2B5EF4-FFF2-40B4-BE49-F238E27FC236}">
                <a16:creationId xmlns:a16="http://schemas.microsoft.com/office/drawing/2014/main" id="{88A683CB-7814-E3F7-0CE5-74F642893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34" y="879628"/>
            <a:ext cx="3443925" cy="2316059"/>
          </a:xfrm>
          <a:prstGeom prst="rect">
            <a:avLst/>
          </a:prstGeom>
        </p:spPr>
      </p:pic>
      <p:pic>
        <p:nvPicPr>
          <p:cNvPr id="11" name="Picture 10" descr="A graph showing the growth of a number of people&#10;&#10;AI-generated content may be incorrect.">
            <a:extLst>
              <a:ext uri="{FF2B5EF4-FFF2-40B4-BE49-F238E27FC236}">
                <a16:creationId xmlns:a16="http://schemas.microsoft.com/office/drawing/2014/main" id="{D0CFEBEC-5E3B-85BB-9530-6FD6D69D5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9" y="890522"/>
            <a:ext cx="3761295" cy="2116629"/>
          </a:xfrm>
          <a:prstGeom prst="rect">
            <a:avLst/>
          </a:prstGeom>
        </p:spPr>
      </p:pic>
      <p:pic>
        <p:nvPicPr>
          <p:cNvPr id="13" name="Picture 12" descr="A graph showing the growth of a number of individuals&#10;&#10;AI-generated content may be incorrect.">
            <a:extLst>
              <a:ext uri="{FF2B5EF4-FFF2-40B4-BE49-F238E27FC236}">
                <a16:creationId xmlns:a16="http://schemas.microsoft.com/office/drawing/2014/main" id="{3ACFBBFC-5181-7D2A-88AC-01AE2081A0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879628"/>
            <a:ext cx="3443926" cy="2207701"/>
          </a:xfrm>
          <a:prstGeom prst="rect">
            <a:avLst/>
          </a:prstGeom>
        </p:spPr>
      </p:pic>
      <p:pic>
        <p:nvPicPr>
          <p:cNvPr id="15" name="Picture 14" descr="A graph showing a graph&#10;&#10;AI-generated content may be incorrect.">
            <a:extLst>
              <a:ext uri="{FF2B5EF4-FFF2-40B4-BE49-F238E27FC236}">
                <a16:creationId xmlns:a16="http://schemas.microsoft.com/office/drawing/2014/main" id="{118E31F4-1087-BB6F-D133-5A497B8CA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9" y="3565018"/>
            <a:ext cx="10668000" cy="26686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3949F5-0ED5-E0DA-8E2F-FBEEBEC52BB1}"/>
              </a:ext>
            </a:extLst>
          </p:cNvPr>
          <p:cNvSpPr txBox="1"/>
          <p:nvPr/>
        </p:nvSpPr>
        <p:spPr>
          <a:xfrm>
            <a:off x="1504335" y="3149520"/>
            <a:ext cx="18189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Optimal order plot at </a:t>
            </a:r>
            <a:r>
              <a:rPr lang="en-IN" sz="800" dirty="0" err="1"/>
              <a:t>Nmc</a:t>
            </a:r>
            <a:r>
              <a:rPr lang="en-IN" sz="800" dirty="0"/>
              <a:t>=500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3DCCD1-7573-351D-872B-24E7778D63BE}"/>
              </a:ext>
            </a:extLst>
          </p:cNvPr>
          <p:cNvSpPr txBox="1"/>
          <p:nvPr/>
        </p:nvSpPr>
        <p:spPr>
          <a:xfrm>
            <a:off x="5433791" y="3007150"/>
            <a:ext cx="16508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/>
              <a:t>Optimal order plot at </a:t>
            </a:r>
            <a:r>
              <a:rPr lang="en-IN" sz="800" dirty="0" err="1"/>
              <a:t>Nmc</a:t>
            </a:r>
            <a:r>
              <a:rPr lang="en-IN" sz="800" dirty="0"/>
              <a:t>=1000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4FDC1D-A88D-30C8-D5C8-87919FB4F088}"/>
              </a:ext>
            </a:extLst>
          </p:cNvPr>
          <p:cNvSpPr txBox="1"/>
          <p:nvPr/>
        </p:nvSpPr>
        <p:spPr>
          <a:xfrm>
            <a:off x="9094839" y="3059942"/>
            <a:ext cx="15928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/>
              <a:t>Optimal order plot at </a:t>
            </a:r>
            <a:r>
              <a:rPr lang="en-IN" sz="800" dirty="0" err="1"/>
              <a:t>Nmc</a:t>
            </a:r>
            <a:r>
              <a:rPr lang="en-IN" sz="800" dirty="0"/>
              <a:t>=2000</a:t>
            </a:r>
          </a:p>
        </p:txBody>
      </p:sp>
    </p:spTree>
    <p:extLst>
      <p:ext uri="{BB962C8B-B14F-4D97-AF65-F5344CB8AC3E}">
        <p14:creationId xmlns:p14="http://schemas.microsoft.com/office/powerpoint/2010/main" val="1212847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9A2072-AA9A-3674-5216-F89AB9F891A0}"/>
              </a:ext>
            </a:extLst>
          </p:cNvPr>
          <p:cNvSpPr txBox="1"/>
          <p:nvPr/>
        </p:nvSpPr>
        <p:spPr>
          <a:xfrm>
            <a:off x="4496586" y="471340"/>
            <a:ext cx="3007150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RESULT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95C41F-6EED-B8DA-6624-CB8D066F0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228019" y="1819275"/>
            <a:ext cx="5125268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5FA3020-F506-D053-D7F0-CD3118E07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8613" y="1813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6394ADE-271D-0669-44A4-E9B954B0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24" y="2527300"/>
            <a:ext cx="217770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25DC431-8D41-6BA0-85A2-AE0472B0BA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25180"/>
                  </p:ext>
                </p:extLst>
              </p:nvPr>
            </p:nvGraphicFramePr>
            <p:xfrm>
              <a:off x="612949" y="840672"/>
              <a:ext cx="5928529" cy="5545985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007955">
                      <a:extLst>
                        <a:ext uri="{9D8B030D-6E8A-4147-A177-3AD203B41FA5}">
                          <a16:colId xmlns:a16="http://schemas.microsoft.com/office/drawing/2014/main" val="3881770736"/>
                        </a:ext>
                      </a:extLst>
                    </a:gridCol>
                    <a:gridCol w="1007955">
                      <a:extLst>
                        <a:ext uri="{9D8B030D-6E8A-4147-A177-3AD203B41FA5}">
                          <a16:colId xmlns:a16="http://schemas.microsoft.com/office/drawing/2014/main" val="2827738310"/>
                        </a:ext>
                      </a:extLst>
                    </a:gridCol>
                    <a:gridCol w="869367">
                      <a:extLst>
                        <a:ext uri="{9D8B030D-6E8A-4147-A177-3AD203B41FA5}">
                          <a16:colId xmlns:a16="http://schemas.microsoft.com/office/drawing/2014/main" val="3621041159"/>
                        </a:ext>
                      </a:extLst>
                    </a:gridCol>
                    <a:gridCol w="869367">
                      <a:extLst>
                        <a:ext uri="{9D8B030D-6E8A-4147-A177-3AD203B41FA5}">
                          <a16:colId xmlns:a16="http://schemas.microsoft.com/office/drawing/2014/main" val="503540906"/>
                        </a:ext>
                      </a:extLst>
                    </a:gridCol>
                    <a:gridCol w="871257">
                      <a:extLst>
                        <a:ext uri="{9D8B030D-6E8A-4147-A177-3AD203B41FA5}">
                          <a16:colId xmlns:a16="http://schemas.microsoft.com/office/drawing/2014/main" val="547832138"/>
                        </a:ext>
                      </a:extLst>
                    </a:gridCol>
                    <a:gridCol w="871257">
                      <a:extLst>
                        <a:ext uri="{9D8B030D-6E8A-4147-A177-3AD203B41FA5}">
                          <a16:colId xmlns:a16="http://schemas.microsoft.com/office/drawing/2014/main" val="2447656770"/>
                        </a:ext>
                      </a:extLst>
                    </a:gridCol>
                    <a:gridCol w="431371">
                      <a:extLst>
                        <a:ext uri="{9D8B030D-6E8A-4147-A177-3AD203B41FA5}">
                          <a16:colId xmlns:a16="http://schemas.microsoft.com/office/drawing/2014/main" val="2435496524"/>
                        </a:ext>
                      </a:extLst>
                    </a:gridCol>
                  </a:tblGrid>
                  <a:tr h="18840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LEADLAG -  in case of AC INPUT( SINE WAVE )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0776022"/>
                      </a:ext>
                    </a:extLst>
                  </a:tr>
                  <a:tr h="236961">
                    <a:tc gridSpan="7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Various Detected Faults in LEADLAG in the presence of faults with deviations (5% – 15%) &amp; (20%-47%)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1508317"/>
                      </a:ext>
                    </a:extLst>
                  </a:tr>
                  <a:tr h="555538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Injected Faults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=500,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 = 0.0420</a:t>
                          </a:r>
                          <a:endParaRPr lang="en-IN" sz="10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000" kern="100" dirty="0">
                              <a:effectLst/>
                            </a:rPr>
                            <a:t>Optimal Order – 18th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=1000,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 = 0.0420</a:t>
                          </a:r>
                          <a:endParaRPr lang="en-IN" sz="10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000" kern="100" dirty="0">
                              <a:effectLst/>
                            </a:rPr>
                            <a:t>Optimal Order – 18th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=2000,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 =</a:t>
                          </a:r>
                          <a:r>
                            <a:rPr lang="en-IN" sz="1000" kern="100" dirty="0">
                              <a:effectLst/>
                            </a:rPr>
                            <a:t> 0.0420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000" kern="100" dirty="0">
                              <a:effectLst/>
                            </a:rPr>
                            <a:t>Optimal Order – 18th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3399559"/>
                      </a:ext>
                    </a:extLst>
                  </a:tr>
                  <a:tr h="680644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No. of Coefficients Out of Bound 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Fault Detection Status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No. of Coefficients Out of Bound 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Fault Detection Status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No. of Coefficients Out of Bound 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Fault Detection Status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extLst>
                      <a:ext uri="{0D108BD9-81ED-4DB2-BD59-A6C34878D82A}">
                        <a16:rowId xmlns:a16="http://schemas.microsoft.com/office/drawing/2014/main" val="203404256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12%↑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113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73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64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162958391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  8%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0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3733784619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 9%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0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4183524432"/>
                      </a:ext>
                    </a:extLst>
                  </a:tr>
                  <a:tr h="22241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  6%↓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786495252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 10%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71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57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38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3797181163"/>
                      </a:ext>
                    </a:extLst>
                  </a:tr>
                  <a:tr h="19837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R3     7%↓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8138748"/>
                      </a:ext>
                    </a:extLst>
                  </a:tr>
                  <a:tr h="19413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13%↑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272029710"/>
                      </a:ext>
                    </a:extLst>
                  </a:tr>
                  <a:tr h="19083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   15%↓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590438451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 11%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3495330898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  14%↓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7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6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381619971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20%↑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163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156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153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272884710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 30%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075652938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32%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237592083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40%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104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93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89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096752318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25%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174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173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172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474910124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45%↓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185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413894454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42%↑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17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395337231"/>
                      </a:ext>
                    </a:extLst>
                  </a:tr>
                  <a:tr h="19837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 25%   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15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720459378"/>
                      </a:ext>
                    </a:extLst>
                  </a:tr>
                  <a:tr h="19413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35%  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38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575285383"/>
                      </a:ext>
                    </a:extLst>
                  </a:tr>
                  <a:tr h="23696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47%          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140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135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132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√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2775053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25DC431-8D41-6BA0-85A2-AE0472B0BA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25180"/>
                  </p:ext>
                </p:extLst>
              </p:nvPr>
            </p:nvGraphicFramePr>
            <p:xfrm>
              <a:off x="612949" y="840672"/>
              <a:ext cx="5928529" cy="5545985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007955">
                      <a:extLst>
                        <a:ext uri="{9D8B030D-6E8A-4147-A177-3AD203B41FA5}">
                          <a16:colId xmlns:a16="http://schemas.microsoft.com/office/drawing/2014/main" val="3881770736"/>
                        </a:ext>
                      </a:extLst>
                    </a:gridCol>
                    <a:gridCol w="1007955">
                      <a:extLst>
                        <a:ext uri="{9D8B030D-6E8A-4147-A177-3AD203B41FA5}">
                          <a16:colId xmlns:a16="http://schemas.microsoft.com/office/drawing/2014/main" val="2827738310"/>
                        </a:ext>
                      </a:extLst>
                    </a:gridCol>
                    <a:gridCol w="869367">
                      <a:extLst>
                        <a:ext uri="{9D8B030D-6E8A-4147-A177-3AD203B41FA5}">
                          <a16:colId xmlns:a16="http://schemas.microsoft.com/office/drawing/2014/main" val="3621041159"/>
                        </a:ext>
                      </a:extLst>
                    </a:gridCol>
                    <a:gridCol w="869367">
                      <a:extLst>
                        <a:ext uri="{9D8B030D-6E8A-4147-A177-3AD203B41FA5}">
                          <a16:colId xmlns:a16="http://schemas.microsoft.com/office/drawing/2014/main" val="503540906"/>
                        </a:ext>
                      </a:extLst>
                    </a:gridCol>
                    <a:gridCol w="871257">
                      <a:extLst>
                        <a:ext uri="{9D8B030D-6E8A-4147-A177-3AD203B41FA5}">
                          <a16:colId xmlns:a16="http://schemas.microsoft.com/office/drawing/2014/main" val="547832138"/>
                        </a:ext>
                      </a:extLst>
                    </a:gridCol>
                    <a:gridCol w="871257">
                      <a:extLst>
                        <a:ext uri="{9D8B030D-6E8A-4147-A177-3AD203B41FA5}">
                          <a16:colId xmlns:a16="http://schemas.microsoft.com/office/drawing/2014/main" val="2447656770"/>
                        </a:ext>
                      </a:extLst>
                    </a:gridCol>
                    <a:gridCol w="431371">
                      <a:extLst>
                        <a:ext uri="{9D8B030D-6E8A-4147-A177-3AD203B41FA5}">
                          <a16:colId xmlns:a16="http://schemas.microsoft.com/office/drawing/2014/main" val="2435496524"/>
                        </a:ext>
                      </a:extLst>
                    </a:gridCol>
                  </a:tblGrid>
                  <a:tr h="18840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LEADLAG -  in case of AC INPUT( SINE WAVE )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0776022"/>
                      </a:ext>
                    </a:extLst>
                  </a:tr>
                  <a:tr h="236961">
                    <a:tc gridSpan="7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Various Detected Faults in LEADLAG in the presence of faults with deviations (5% – 15%) &amp; (20%-47%)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1508317"/>
                      </a:ext>
                    </a:extLst>
                  </a:tr>
                  <a:tr h="555538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Injected Faults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4395" marR="34395" marT="0" marB="0">
                        <a:blipFill>
                          <a:blip r:embed="rId4"/>
                          <a:stretch>
                            <a:fillRect l="-54221" t="-82418" r="-163636" b="-8384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4395" marR="34395" marT="0" marB="0">
                        <a:blipFill>
                          <a:blip r:embed="rId4"/>
                          <a:stretch>
                            <a:fillRect l="-166084" t="-82418" r="-76224" b="-8384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4395" marR="34395" marT="0" marB="0">
                        <a:blipFill>
                          <a:blip r:embed="rId4"/>
                          <a:stretch>
                            <a:fillRect l="-355607" t="-82418" r="-1869" b="-8384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3399559"/>
                      </a:ext>
                    </a:extLst>
                  </a:tr>
                  <a:tr h="680644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No. of Coefficients Out of Bound 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Fault Detection Status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No. of Coefficients Out of Bound 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Fault Detection Status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No. of Coefficients Out of Bound 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Fault Detection Status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extLst>
                      <a:ext uri="{0D108BD9-81ED-4DB2-BD59-A6C34878D82A}">
                        <a16:rowId xmlns:a16="http://schemas.microsoft.com/office/drawing/2014/main" val="203404256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12%↑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113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73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64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162958391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  8%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0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3733784619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 9%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0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4183524432"/>
                      </a:ext>
                    </a:extLst>
                  </a:tr>
                  <a:tr h="22241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  6%↓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786495252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 10%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71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57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38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3797181163"/>
                      </a:ext>
                    </a:extLst>
                  </a:tr>
                  <a:tr h="19837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R3     7%↓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8138748"/>
                      </a:ext>
                    </a:extLst>
                  </a:tr>
                  <a:tr h="19413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13%↑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272029710"/>
                      </a:ext>
                    </a:extLst>
                  </a:tr>
                  <a:tr h="19083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   15%↓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590438451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 11%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3495330898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  14%↓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7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6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381619971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20%↑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163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156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153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272884710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 30%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075652938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32%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237592083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40%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104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93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89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096752318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25%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174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173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172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474910124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45%↓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185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183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413894454"/>
                      </a:ext>
                    </a:extLst>
                  </a:tr>
                  <a:tr h="18840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42%↑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17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395337231"/>
                      </a:ext>
                    </a:extLst>
                  </a:tr>
                  <a:tr h="19837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 25%   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15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720459378"/>
                      </a:ext>
                    </a:extLst>
                  </a:tr>
                  <a:tr h="19413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35%  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38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1575285383"/>
                      </a:ext>
                    </a:extLst>
                  </a:tr>
                  <a:tr h="23696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47%          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140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135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132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√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4395" marR="34395" marT="0" marB="0" anchor="ctr"/>
                    </a:tc>
                    <a:extLst>
                      <a:ext uri="{0D108BD9-81ED-4DB2-BD59-A6C34878D82A}">
                        <a16:rowId xmlns:a16="http://schemas.microsoft.com/office/drawing/2014/main" val="22775053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Rectangle 6">
            <a:extLst>
              <a:ext uri="{FF2B5EF4-FFF2-40B4-BE49-F238E27FC236}">
                <a16:creationId xmlns:a16="http://schemas.microsoft.com/office/drawing/2014/main" id="{73282DC8-B7D1-AA8D-B56A-CDF251840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87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C5678AB8-C00E-4508-AA52-FE45D82610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73941"/>
                  </p:ext>
                </p:extLst>
              </p:nvPr>
            </p:nvGraphicFramePr>
            <p:xfrm>
              <a:off x="6563701" y="840672"/>
              <a:ext cx="5073710" cy="2821509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749045">
                      <a:extLst>
                        <a:ext uri="{9D8B030D-6E8A-4147-A177-3AD203B41FA5}">
                          <a16:colId xmlns:a16="http://schemas.microsoft.com/office/drawing/2014/main" val="895785222"/>
                        </a:ext>
                      </a:extLst>
                    </a:gridCol>
                    <a:gridCol w="749045">
                      <a:extLst>
                        <a:ext uri="{9D8B030D-6E8A-4147-A177-3AD203B41FA5}">
                          <a16:colId xmlns:a16="http://schemas.microsoft.com/office/drawing/2014/main" val="3724144200"/>
                        </a:ext>
                      </a:extLst>
                    </a:gridCol>
                    <a:gridCol w="749045">
                      <a:extLst>
                        <a:ext uri="{9D8B030D-6E8A-4147-A177-3AD203B41FA5}">
                          <a16:colId xmlns:a16="http://schemas.microsoft.com/office/drawing/2014/main" val="177292177"/>
                        </a:ext>
                      </a:extLst>
                    </a:gridCol>
                    <a:gridCol w="749045">
                      <a:extLst>
                        <a:ext uri="{9D8B030D-6E8A-4147-A177-3AD203B41FA5}">
                          <a16:colId xmlns:a16="http://schemas.microsoft.com/office/drawing/2014/main" val="3062487188"/>
                        </a:ext>
                      </a:extLst>
                    </a:gridCol>
                    <a:gridCol w="819673">
                      <a:extLst>
                        <a:ext uri="{9D8B030D-6E8A-4147-A177-3AD203B41FA5}">
                          <a16:colId xmlns:a16="http://schemas.microsoft.com/office/drawing/2014/main" val="3436132172"/>
                        </a:ext>
                      </a:extLst>
                    </a:gridCol>
                    <a:gridCol w="819673">
                      <a:extLst>
                        <a:ext uri="{9D8B030D-6E8A-4147-A177-3AD203B41FA5}">
                          <a16:colId xmlns:a16="http://schemas.microsoft.com/office/drawing/2014/main" val="3033211161"/>
                        </a:ext>
                      </a:extLst>
                    </a:gridCol>
                    <a:gridCol w="438184">
                      <a:extLst>
                        <a:ext uri="{9D8B030D-6E8A-4147-A177-3AD203B41FA5}">
                          <a16:colId xmlns:a16="http://schemas.microsoft.com/office/drawing/2014/main" val="4211097307"/>
                        </a:ext>
                      </a:extLst>
                    </a:gridCol>
                  </a:tblGrid>
                  <a:tr h="11567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LEADLAG -  in case of AC INPUT( SINE WAVE )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726525"/>
                      </a:ext>
                    </a:extLst>
                  </a:tr>
                  <a:tr h="11567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LEADLAG in the presence of faults with deviations ( &gt;5%)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1840276"/>
                      </a:ext>
                    </a:extLst>
                  </a:tr>
                  <a:tr h="383832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=500,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0.0420</a:t>
                          </a:r>
                          <a:endParaRPr lang="en-IN" sz="9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18th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=1000,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0.0420</a:t>
                          </a:r>
                          <a:endParaRPr lang="en-IN" sz="9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18th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=2000,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0.0420</a:t>
                          </a:r>
                          <a:endParaRPr lang="en-IN" sz="9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18th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949346"/>
                      </a:ext>
                    </a:extLst>
                  </a:tr>
                  <a:tr h="479258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Fault Detection Status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Fault Detection Status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721402680"/>
                      </a:ext>
                    </a:extLst>
                  </a:tr>
                  <a:tr h="1301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3%↑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 anchor="ctr"/>
                    </a:tc>
                    <a:extLst>
                      <a:ext uri="{0D108BD9-81ED-4DB2-BD59-A6C34878D82A}">
                        <a16:rowId xmlns:a16="http://schemas.microsoft.com/office/drawing/2014/main" val="2708403768"/>
                      </a:ext>
                    </a:extLst>
                  </a:tr>
                  <a:tr h="1301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2% ↓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 dirty="0">
                              <a:effectLst/>
                            </a:rPr>
                            <a:t>0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2895004635"/>
                      </a:ext>
                    </a:extLst>
                  </a:tr>
                  <a:tr h="1301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4% ↑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2285842436"/>
                      </a:ext>
                    </a:extLst>
                  </a:tr>
                  <a:tr h="17136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2% ↓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1938496462"/>
                      </a:ext>
                    </a:extLst>
                  </a:tr>
                  <a:tr h="1301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4% ↑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1253170603"/>
                      </a:ext>
                    </a:extLst>
                  </a:tr>
                  <a:tr h="16313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1%↓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 dirty="0">
                              <a:effectLst/>
                            </a:rPr>
                            <a:t>0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2699513492"/>
                      </a:ext>
                    </a:extLst>
                  </a:tr>
                  <a:tr h="15948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1%↑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2363996179"/>
                      </a:ext>
                    </a:extLst>
                  </a:tr>
                  <a:tr h="1301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4% ↓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4273910256"/>
                      </a:ext>
                    </a:extLst>
                  </a:tr>
                  <a:tr h="2298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3%   ↑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1521851657"/>
                      </a:ext>
                    </a:extLst>
                  </a:tr>
                  <a:tr h="2298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4%  ↓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X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19596260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C5678AB8-C00E-4508-AA52-FE45D82610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73941"/>
                  </p:ext>
                </p:extLst>
              </p:nvPr>
            </p:nvGraphicFramePr>
            <p:xfrm>
              <a:off x="6563701" y="840672"/>
              <a:ext cx="5073710" cy="2821509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749045">
                      <a:extLst>
                        <a:ext uri="{9D8B030D-6E8A-4147-A177-3AD203B41FA5}">
                          <a16:colId xmlns:a16="http://schemas.microsoft.com/office/drawing/2014/main" val="895785222"/>
                        </a:ext>
                      </a:extLst>
                    </a:gridCol>
                    <a:gridCol w="749045">
                      <a:extLst>
                        <a:ext uri="{9D8B030D-6E8A-4147-A177-3AD203B41FA5}">
                          <a16:colId xmlns:a16="http://schemas.microsoft.com/office/drawing/2014/main" val="3724144200"/>
                        </a:ext>
                      </a:extLst>
                    </a:gridCol>
                    <a:gridCol w="749045">
                      <a:extLst>
                        <a:ext uri="{9D8B030D-6E8A-4147-A177-3AD203B41FA5}">
                          <a16:colId xmlns:a16="http://schemas.microsoft.com/office/drawing/2014/main" val="177292177"/>
                        </a:ext>
                      </a:extLst>
                    </a:gridCol>
                    <a:gridCol w="749045">
                      <a:extLst>
                        <a:ext uri="{9D8B030D-6E8A-4147-A177-3AD203B41FA5}">
                          <a16:colId xmlns:a16="http://schemas.microsoft.com/office/drawing/2014/main" val="3062487188"/>
                        </a:ext>
                      </a:extLst>
                    </a:gridCol>
                    <a:gridCol w="819673">
                      <a:extLst>
                        <a:ext uri="{9D8B030D-6E8A-4147-A177-3AD203B41FA5}">
                          <a16:colId xmlns:a16="http://schemas.microsoft.com/office/drawing/2014/main" val="3436132172"/>
                        </a:ext>
                      </a:extLst>
                    </a:gridCol>
                    <a:gridCol w="819673">
                      <a:extLst>
                        <a:ext uri="{9D8B030D-6E8A-4147-A177-3AD203B41FA5}">
                          <a16:colId xmlns:a16="http://schemas.microsoft.com/office/drawing/2014/main" val="3033211161"/>
                        </a:ext>
                      </a:extLst>
                    </a:gridCol>
                    <a:gridCol w="438184">
                      <a:extLst>
                        <a:ext uri="{9D8B030D-6E8A-4147-A177-3AD203B41FA5}">
                          <a16:colId xmlns:a16="http://schemas.microsoft.com/office/drawing/2014/main" val="4211097307"/>
                        </a:ext>
                      </a:extLst>
                    </a:gridCol>
                  </a:tblGrid>
                  <a:tr h="12630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LEADLAG -  in case of AC INPUT( SINE WAVE )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726525"/>
                      </a:ext>
                    </a:extLst>
                  </a:tr>
                  <a:tr h="12630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LEADLAG in the presence of faults with deviations ( &gt;5%)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1840276"/>
                      </a:ext>
                    </a:extLst>
                  </a:tr>
                  <a:tr h="387160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887" marR="53887" marT="0" marB="0">
                        <a:blipFill>
                          <a:blip r:embed="rId5"/>
                          <a:stretch>
                            <a:fillRect l="-50407" t="-74603" r="-190650" b="-57301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887" marR="53887" marT="0" marB="0">
                        <a:blipFill>
                          <a:blip r:embed="rId5"/>
                          <a:stretch>
                            <a:fillRect l="-143411" t="-74603" r="-81783" b="-57301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887" marR="53887" marT="0" marB="0">
                        <a:blipFill>
                          <a:blip r:embed="rId5"/>
                          <a:stretch>
                            <a:fillRect l="-303382" t="-74603" r="-1932" b="-57301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949346"/>
                      </a:ext>
                    </a:extLst>
                  </a:tr>
                  <a:tr h="517589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Fault Detection Status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Fault Detection Status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721402680"/>
                      </a:ext>
                    </a:extLst>
                  </a:tr>
                  <a:tr h="14211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3%↑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 anchor="ctr"/>
                    </a:tc>
                    <a:extLst>
                      <a:ext uri="{0D108BD9-81ED-4DB2-BD59-A6C34878D82A}">
                        <a16:rowId xmlns:a16="http://schemas.microsoft.com/office/drawing/2014/main" val="2708403768"/>
                      </a:ext>
                    </a:extLst>
                  </a:tr>
                  <a:tr h="14211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2% ↓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 dirty="0">
                              <a:effectLst/>
                            </a:rPr>
                            <a:t>0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2895004635"/>
                      </a:ext>
                    </a:extLst>
                  </a:tr>
                  <a:tr h="14211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4% ↑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2285842436"/>
                      </a:ext>
                    </a:extLst>
                  </a:tr>
                  <a:tr h="17136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2% ↓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1938496462"/>
                      </a:ext>
                    </a:extLst>
                  </a:tr>
                  <a:tr h="14211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4% ↑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1253170603"/>
                      </a:ext>
                    </a:extLst>
                  </a:tr>
                  <a:tr h="16313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1%↓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 dirty="0">
                              <a:effectLst/>
                            </a:rPr>
                            <a:t>0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2699513492"/>
                      </a:ext>
                    </a:extLst>
                  </a:tr>
                  <a:tr h="15948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1%↑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2363996179"/>
                      </a:ext>
                    </a:extLst>
                  </a:tr>
                  <a:tr h="14211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4% ↓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4273910256"/>
                      </a:ext>
                    </a:extLst>
                  </a:tr>
                  <a:tr h="2298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3%   ↑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1521851657"/>
                      </a:ext>
                    </a:extLst>
                  </a:tr>
                  <a:tr h="22980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4%  ↓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900" kern="100">
                              <a:effectLst/>
                            </a:rPr>
                            <a:t>0</a:t>
                          </a:r>
                          <a:endParaRPr lang="en-IN" sz="9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X</a:t>
                          </a:r>
                          <a:endParaRPr lang="en-IN" sz="9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887" marR="53887" marT="0" marB="0"/>
                    </a:tc>
                    <a:extLst>
                      <a:ext uri="{0D108BD9-81ED-4DB2-BD59-A6C34878D82A}">
                        <a16:rowId xmlns:a16="http://schemas.microsoft.com/office/drawing/2014/main" val="19596260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7">
            <a:extLst>
              <a:ext uri="{FF2B5EF4-FFF2-40B4-BE49-F238E27FC236}">
                <a16:creationId xmlns:a16="http://schemas.microsoft.com/office/drawing/2014/main" id="{9B4888D9-FBD1-CCE8-1BF1-C0BD3E7CF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2187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8FB5D65-298E-C307-A236-3544BD94C0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0402806"/>
                  </p:ext>
                </p:extLst>
              </p:nvPr>
            </p:nvGraphicFramePr>
            <p:xfrm>
              <a:off x="6563700" y="3701868"/>
              <a:ext cx="5073709" cy="2708449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757522">
                      <a:extLst>
                        <a:ext uri="{9D8B030D-6E8A-4147-A177-3AD203B41FA5}">
                          <a16:colId xmlns:a16="http://schemas.microsoft.com/office/drawing/2014/main" val="1008718822"/>
                        </a:ext>
                      </a:extLst>
                    </a:gridCol>
                    <a:gridCol w="757522">
                      <a:extLst>
                        <a:ext uri="{9D8B030D-6E8A-4147-A177-3AD203B41FA5}">
                          <a16:colId xmlns:a16="http://schemas.microsoft.com/office/drawing/2014/main" val="2946562370"/>
                        </a:ext>
                      </a:extLst>
                    </a:gridCol>
                    <a:gridCol w="757522">
                      <a:extLst>
                        <a:ext uri="{9D8B030D-6E8A-4147-A177-3AD203B41FA5}">
                          <a16:colId xmlns:a16="http://schemas.microsoft.com/office/drawing/2014/main" val="993435877"/>
                        </a:ext>
                      </a:extLst>
                    </a:gridCol>
                    <a:gridCol w="757522">
                      <a:extLst>
                        <a:ext uri="{9D8B030D-6E8A-4147-A177-3AD203B41FA5}">
                          <a16:colId xmlns:a16="http://schemas.microsoft.com/office/drawing/2014/main" val="2910971291"/>
                        </a:ext>
                      </a:extLst>
                    </a:gridCol>
                    <a:gridCol w="759576">
                      <a:extLst>
                        <a:ext uri="{9D8B030D-6E8A-4147-A177-3AD203B41FA5}">
                          <a16:colId xmlns:a16="http://schemas.microsoft.com/office/drawing/2014/main" val="2894861417"/>
                        </a:ext>
                      </a:extLst>
                    </a:gridCol>
                    <a:gridCol w="759576">
                      <a:extLst>
                        <a:ext uri="{9D8B030D-6E8A-4147-A177-3AD203B41FA5}">
                          <a16:colId xmlns:a16="http://schemas.microsoft.com/office/drawing/2014/main" val="1785821432"/>
                        </a:ext>
                      </a:extLst>
                    </a:gridCol>
                    <a:gridCol w="524469">
                      <a:extLst>
                        <a:ext uri="{9D8B030D-6E8A-4147-A177-3AD203B41FA5}">
                          <a16:colId xmlns:a16="http://schemas.microsoft.com/office/drawing/2014/main" val="1064280333"/>
                        </a:ext>
                      </a:extLst>
                    </a:gridCol>
                  </a:tblGrid>
                  <a:tr h="100571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LEADLAG -  in case of AC INPUT( SINE WAVE )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945721"/>
                      </a:ext>
                    </a:extLst>
                  </a:tr>
                  <a:tr h="100571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Various Detected Faults in LEADLAG in the presence of MULTIPLE faults with deviations 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1012248"/>
                      </a:ext>
                    </a:extLst>
                  </a:tr>
                  <a:tr h="391969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Injected Faults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MC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b="0" kern="100" dirty="0">
                              <a:effectLst/>
                            </a:rPr>
                            <a:t>=500,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Avg</m:t>
                              </m:r>
                              <m:r>
                                <a:rPr lang="en-US" sz="800" b="0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dif</m:t>
                              </m:r>
                            </m:oMath>
                          </a14:m>
                          <a:r>
                            <a:rPr lang="en-US" sz="800" b="0" kern="100" dirty="0">
                              <a:effectLst/>
                            </a:rPr>
                            <a:t> = 0.0420</a:t>
                          </a:r>
                          <a:endParaRPr lang="en-IN" sz="800" b="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kern="100" dirty="0">
                              <a:effectLst/>
                            </a:rPr>
                            <a:t>Optimal Order – 18th</a:t>
                          </a:r>
                          <a:endParaRPr lang="en-IN" sz="800" b="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MC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b="0" kern="100">
                              <a:effectLst/>
                            </a:rPr>
                            <a:t>=1000,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Avg</m:t>
                              </m:r>
                              <m:r>
                                <a:rPr lang="en-US" sz="800" b="0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dif</m:t>
                              </m:r>
                            </m:oMath>
                          </a14:m>
                          <a:r>
                            <a:rPr lang="en-US" sz="800" b="0" kern="100">
                              <a:effectLst/>
                            </a:rPr>
                            <a:t> = 0.0420</a:t>
                          </a:r>
                          <a:endParaRPr lang="en-IN" sz="800" b="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kern="100">
                              <a:effectLst/>
                            </a:rPr>
                            <a:t>Optimal Order – 18th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MC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b="0" kern="100">
                              <a:effectLst/>
                            </a:rPr>
                            <a:t>=2000,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Avg</m:t>
                              </m:r>
                              <m:r>
                                <a:rPr lang="en-US" sz="800" b="0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dif</m:t>
                              </m:r>
                            </m:oMath>
                          </a14:m>
                          <a:r>
                            <a:rPr lang="en-US" sz="800" b="0" kern="100">
                              <a:effectLst/>
                            </a:rPr>
                            <a:t> =</a:t>
                          </a:r>
                          <a:r>
                            <a:rPr lang="en-IN" sz="800" b="0" kern="100">
                              <a:effectLst/>
                            </a:rPr>
                            <a:t> 0.0420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kern="100">
                              <a:effectLst/>
                            </a:rPr>
                            <a:t>Optimal Order – 18th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2981107"/>
                      </a:ext>
                    </a:extLst>
                  </a:tr>
                  <a:tr h="335238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No. of Coefficients Out of Bound 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Fault Detection Status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No. of Coefficients Out of Bound 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Fault Detection Status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No. of Coefficients Out of Bound 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Fault Detection Status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extLst>
                      <a:ext uri="{0D108BD9-81ED-4DB2-BD59-A6C34878D82A}">
                        <a16:rowId xmlns:a16="http://schemas.microsoft.com/office/drawing/2014/main" val="1362432420"/>
                      </a:ext>
                    </a:extLst>
                  </a:tr>
                  <a:tr h="20114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R1     15%↑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R2     20% ↓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 dirty="0">
                              <a:effectLst/>
                            </a:rPr>
                            <a:t>162</a:t>
                          </a:r>
                          <a:endParaRPr lang="en-IN" sz="800" b="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155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151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883538490"/>
                      </a:ext>
                    </a:extLst>
                  </a:tr>
                  <a:tr h="24007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R2     8% ↓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R3     12% ↑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100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 dirty="0">
                              <a:effectLst/>
                            </a:rPr>
                            <a:t>96</a:t>
                          </a:r>
                          <a:endParaRPr lang="en-IN" sz="800" b="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90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2923086406"/>
                      </a:ext>
                    </a:extLst>
                  </a:tr>
                  <a:tr h="3482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R3     20% ↑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C1     10% ↑</a:t>
                          </a:r>
                        </a:p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C2     10%  ↓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158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152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151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2566222619"/>
                      </a:ext>
                    </a:extLst>
                  </a:tr>
                  <a:tr h="3503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R1     18% ↓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C1     10% ↑</a:t>
                          </a:r>
                        </a:p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C2     10%  ↓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166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162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160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1159527023"/>
                      </a:ext>
                    </a:extLst>
                  </a:tr>
                  <a:tr h="4398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R2     9% ↑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R3     15%  ↓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C1     12% ↑</a:t>
                          </a:r>
                        </a:p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C2     8%  ↓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153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142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137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 dirty="0">
                              <a:effectLst/>
                            </a:rPr>
                            <a:t>√</a:t>
                          </a:r>
                          <a:endParaRPr lang="en-IN" sz="800" b="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2905141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8FB5D65-298E-C307-A236-3544BD94C0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0402806"/>
                  </p:ext>
                </p:extLst>
              </p:nvPr>
            </p:nvGraphicFramePr>
            <p:xfrm>
              <a:off x="6563700" y="3701868"/>
              <a:ext cx="5073709" cy="2708449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757522">
                      <a:extLst>
                        <a:ext uri="{9D8B030D-6E8A-4147-A177-3AD203B41FA5}">
                          <a16:colId xmlns:a16="http://schemas.microsoft.com/office/drawing/2014/main" val="1008718822"/>
                        </a:ext>
                      </a:extLst>
                    </a:gridCol>
                    <a:gridCol w="757522">
                      <a:extLst>
                        <a:ext uri="{9D8B030D-6E8A-4147-A177-3AD203B41FA5}">
                          <a16:colId xmlns:a16="http://schemas.microsoft.com/office/drawing/2014/main" val="2946562370"/>
                        </a:ext>
                      </a:extLst>
                    </a:gridCol>
                    <a:gridCol w="757522">
                      <a:extLst>
                        <a:ext uri="{9D8B030D-6E8A-4147-A177-3AD203B41FA5}">
                          <a16:colId xmlns:a16="http://schemas.microsoft.com/office/drawing/2014/main" val="993435877"/>
                        </a:ext>
                      </a:extLst>
                    </a:gridCol>
                    <a:gridCol w="757522">
                      <a:extLst>
                        <a:ext uri="{9D8B030D-6E8A-4147-A177-3AD203B41FA5}">
                          <a16:colId xmlns:a16="http://schemas.microsoft.com/office/drawing/2014/main" val="2910971291"/>
                        </a:ext>
                      </a:extLst>
                    </a:gridCol>
                    <a:gridCol w="759576">
                      <a:extLst>
                        <a:ext uri="{9D8B030D-6E8A-4147-A177-3AD203B41FA5}">
                          <a16:colId xmlns:a16="http://schemas.microsoft.com/office/drawing/2014/main" val="2894861417"/>
                        </a:ext>
                      </a:extLst>
                    </a:gridCol>
                    <a:gridCol w="759576">
                      <a:extLst>
                        <a:ext uri="{9D8B030D-6E8A-4147-A177-3AD203B41FA5}">
                          <a16:colId xmlns:a16="http://schemas.microsoft.com/office/drawing/2014/main" val="1785821432"/>
                        </a:ext>
                      </a:extLst>
                    </a:gridCol>
                    <a:gridCol w="524469">
                      <a:extLst>
                        <a:ext uri="{9D8B030D-6E8A-4147-A177-3AD203B41FA5}">
                          <a16:colId xmlns:a16="http://schemas.microsoft.com/office/drawing/2014/main" val="1064280333"/>
                        </a:ext>
                      </a:extLst>
                    </a:gridCol>
                  </a:tblGrid>
                  <a:tr h="121920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LEADLAG -  in case of AC INPUT( SINE WAVE )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945721"/>
                      </a:ext>
                    </a:extLst>
                  </a:tr>
                  <a:tr h="121920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Various Detected Faults in LEADLAG in the presence of MULTIPLE faults with deviations 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1012248"/>
                      </a:ext>
                    </a:extLst>
                  </a:tr>
                  <a:tr h="391969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Injected Faults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3529" marR="43529" marT="0" marB="0">
                        <a:blipFill>
                          <a:blip r:embed="rId6"/>
                          <a:stretch>
                            <a:fillRect l="-50602" t="-71875" r="-186345" b="-54687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3529" marR="43529" marT="0" marB="0">
                        <a:blipFill>
                          <a:blip r:embed="rId6"/>
                          <a:stretch>
                            <a:fillRect l="-150602" t="-71875" r="-86345" b="-54687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3529" marR="43529" marT="0" marB="0">
                        <a:blipFill>
                          <a:blip r:embed="rId6"/>
                          <a:stretch>
                            <a:fillRect l="-295735" t="-71875" r="-1896" b="-54687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298110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No. of Coefficients Out of Bound 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Fault Detection Status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No. of Coefficients Out of Bound 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Fault Detection Status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No. of Coefficients Out of Bound 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Fault Detection Status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extLst>
                      <a:ext uri="{0D108BD9-81ED-4DB2-BD59-A6C34878D82A}">
                        <a16:rowId xmlns:a16="http://schemas.microsoft.com/office/drawing/2014/main" val="136243242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R1     15%↑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R2     20% ↓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 dirty="0">
                              <a:effectLst/>
                            </a:rPr>
                            <a:t>162</a:t>
                          </a:r>
                          <a:endParaRPr lang="en-IN" sz="800" b="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155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151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88353849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R2     8% ↓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R3     12% ↑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100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 dirty="0">
                              <a:effectLst/>
                            </a:rPr>
                            <a:t>96</a:t>
                          </a:r>
                          <a:endParaRPr lang="en-IN" sz="800" b="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90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29230864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R3     20% ↑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C1     10% ↑</a:t>
                          </a:r>
                        </a:p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C2     10%  ↓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158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152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151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25662226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R1     18% ↓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C1     10% ↑</a:t>
                          </a:r>
                        </a:p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C2     10%  ↓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166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162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160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1159527023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R2     9% ↑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R3     15%  ↓</a:t>
                          </a:r>
                        </a:p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C1     12% ↑</a:t>
                          </a:r>
                        </a:p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C2     8%  ↓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153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142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√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>
                              <a:effectLst/>
                            </a:rPr>
                            <a:t>137</a:t>
                          </a:r>
                          <a:endParaRPr lang="en-IN" sz="800" b="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b="0" kern="100" dirty="0">
                              <a:effectLst/>
                            </a:rPr>
                            <a:t>√</a:t>
                          </a:r>
                          <a:endParaRPr lang="en-IN" sz="800" b="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2905141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ctangle 8">
            <a:extLst>
              <a:ext uri="{FF2B5EF4-FFF2-40B4-BE49-F238E27FC236}">
                <a16:creationId xmlns:a16="http://schemas.microsoft.com/office/drawing/2014/main" id="{EAED2311-C689-8D3D-EA08-F4022EBA8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313" y="251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8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9F5F8-D835-8520-3B7A-ED83C1CA5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6C7345-D1B7-9C79-EE9C-BE19EB9A421F}"/>
              </a:ext>
            </a:extLst>
          </p:cNvPr>
          <p:cNvSpPr txBox="1"/>
          <p:nvPr/>
        </p:nvSpPr>
        <p:spPr>
          <a:xfrm>
            <a:off x="3702377" y="65989"/>
            <a:ext cx="6356023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Illustration-2 : Lead-lag Circuit with DC sweep input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05685-7A13-7FDE-42D9-FAF0999855EB}"/>
              </a:ext>
            </a:extLst>
          </p:cNvPr>
          <p:cNvSpPr txBox="1"/>
          <p:nvPr/>
        </p:nvSpPr>
        <p:spPr>
          <a:xfrm>
            <a:off x="4279770" y="435321"/>
            <a:ext cx="3428213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Determination of optimal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D66CA-2CE7-B7BF-8516-AB943A2142E9}"/>
              </a:ext>
            </a:extLst>
          </p:cNvPr>
          <p:cNvSpPr txBox="1"/>
          <p:nvPr/>
        </p:nvSpPr>
        <p:spPr>
          <a:xfrm>
            <a:off x="4126190" y="3532695"/>
            <a:ext cx="4377180" cy="3385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Simulated Output VS regression model Output </a:t>
            </a:r>
          </a:p>
        </p:txBody>
      </p:sp>
      <p:pic>
        <p:nvPicPr>
          <p:cNvPr id="6" name="Picture 5" descr="A graph showing a line">
            <a:extLst>
              <a:ext uri="{FF2B5EF4-FFF2-40B4-BE49-F238E27FC236}">
                <a16:creationId xmlns:a16="http://schemas.microsoft.com/office/drawing/2014/main" id="{EE948C36-8235-709A-BBA7-9E549B0B6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3" y="914399"/>
            <a:ext cx="3500487" cy="2514601"/>
          </a:xfrm>
          <a:prstGeom prst="rect">
            <a:avLst/>
          </a:prstGeom>
        </p:spPr>
      </p:pic>
      <p:pic>
        <p:nvPicPr>
          <p:cNvPr id="8" name="Picture 7" descr="A graph of a graph showing the value of a number of points&#10;&#10;AI-generated content may be incorrect.">
            <a:extLst>
              <a:ext uri="{FF2B5EF4-FFF2-40B4-BE49-F238E27FC236}">
                <a16:creationId xmlns:a16="http://schemas.microsoft.com/office/drawing/2014/main" id="{2268B002-D024-EA98-ED7B-F32A2A3AC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56" y="902297"/>
            <a:ext cx="3500487" cy="2410906"/>
          </a:xfrm>
          <a:prstGeom prst="rect">
            <a:avLst/>
          </a:prstGeom>
        </p:spPr>
      </p:pic>
      <p:pic>
        <p:nvPicPr>
          <p:cNvPr id="10" name="Picture 9" descr="A graph showing the growth of a number of people">
            <a:extLst>
              <a:ext uri="{FF2B5EF4-FFF2-40B4-BE49-F238E27FC236}">
                <a16:creationId xmlns:a16="http://schemas.microsoft.com/office/drawing/2014/main" id="{6FEC9E02-5194-BFDD-D348-D265E7967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229" y="948939"/>
            <a:ext cx="3500487" cy="23763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B06AEC-68A2-D9A4-8C1B-48A62DAE35B1}"/>
              </a:ext>
            </a:extLst>
          </p:cNvPr>
          <p:cNvSpPr txBox="1"/>
          <p:nvPr/>
        </p:nvSpPr>
        <p:spPr>
          <a:xfrm>
            <a:off x="1286758" y="3435051"/>
            <a:ext cx="61179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Optimal order plot at </a:t>
            </a:r>
            <a:r>
              <a:rPr kumimoji="0" lang="en-I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Nmc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=500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93589A-8231-C87D-D72C-6866C3CD9275}"/>
              </a:ext>
            </a:extLst>
          </p:cNvPr>
          <p:cNvSpPr txBox="1"/>
          <p:nvPr/>
        </p:nvSpPr>
        <p:spPr>
          <a:xfrm>
            <a:off x="4895064" y="3283939"/>
            <a:ext cx="61179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Optimal order plot at </a:t>
            </a:r>
            <a:r>
              <a:rPr kumimoji="0" lang="en-I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Nmc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=1000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0EDFE7-3472-7247-A5FC-EED0FC909CE5}"/>
              </a:ext>
            </a:extLst>
          </p:cNvPr>
          <p:cNvSpPr txBox="1"/>
          <p:nvPr/>
        </p:nvSpPr>
        <p:spPr>
          <a:xfrm>
            <a:off x="8353718" y="3358617"/>
            <a:ext cx="61179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Optimal order plot at </a:t>
            </a:r>
            <a:r>
              <a:rPr kumimoji="0" lang="en-I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Nmc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=2000</a:t>
            </a:r>
          </a:p>
        </p:txBody>
      </p:sp>
      <p:pic>
        <p:nvPicPr>
          <p:cNvPr id="24" name="Picture 23" descr="A graph with a red line&#10;&#10;AI-generated content may be incorrect.">
            <a:extLst>
              <a:ext uri="{FF2B5EF4-FFF2-40B4-BE49-F238E27FC236}">
                <a16:creationId xmlns:a16="http://schemas.microsoft.com/office/drawing/2014/main" id="{1C427D9C-A94A-0DC8-1FF9-D98B9CEC64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5" y="3871249"/>
            <a:ext cx="10264878" cy="24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F43170F-AC7D-7FD7-C738-0497C17F2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259090"/>
                  </p:ext>
                </p:extLst>
              </p:nvPr>
            </p:nvGraphicFramePr>
            <p:xfrm>
              <a:off x="633046" y="695623"/>
              <a:ext cx="5462956" cy="565142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892758">
                      <a:extLst>
                        <a:ext uri="{9D8B030D-6E8A-4147-A177-3AD203B41FA5}">
                          <a16:colId xmlns:a16="http://schemas.microsoft.com/office/drawing/2014/main" val="2734766001"/>
                        </a:ext>
                      </a:extLst>
                    </a:gridCol>
                    <a:gridCol w="892758">
                      <a:extLst>
                        <a:ext uri="{9D8B030D-6E8A-4147-A177-3AD203B41FA5}">
                          <a16:colId xmlns:a16="http://schemas.microsoft.com/office/drawing/2014/main" val="1108973505"/>
                        </a:ext>
                      </a:extLst>
                    </a:gridCol>
                    <a:gridCol w="770008">
                      <a:extLst>
                        <a:ext uri="{9D8B030D-6E8A-4147-A177-3AD203B41FA5}">
                          <a16:colId xmlns:a16="http://schemas.microsoft.com/office/drawing/2014/main" val="1484854729"/>
                        </a:ext>
                      </a:extLst>
                    </a:gridCol>
                    <a:gridCol w="770008">
                      <a:extLst>
                        <a:ext uri="{9D8B030D-6E8A-4147-A177-3AD203B41FA5}">
                          <a16:colId xmlns:a16="http://schemas.microsoft.com/office/drawing/2014/main" val="3330013505"/>
                        </a:ext>
                      </a:extLst>
                    </a:gridCol>
                    <a:gridCol w="771685">
                      <a:extLst>
                        <a:ext uri="{9D8B030D-6E8A-4147-A177-3AD203B41FA5}">
                          <a16:colId xmlns:a16="http://schemas.microsoft.com/office/drawing/2014/main" val="2837844013"/>
                        </a:ext>
                      </a:extLst>
                    </a:gridCol>
                    <a:gridCol w="771685">
                      <a:extLst>
                        <a:ext uri="{9D8B030D-6E8A-4147-A177-3AD203B41FA5}">
                          <a16:colId xmlns:a16="http://schemas.microsoft.com/office/drawing/2014/main" val="3267501750"/>
                        </a:ext>
                      </a:extLst>
                    </a:gridCol>
                    <a:gridCol w="594054">
                      <a:extLst>
                        <a:ext uri="{9D8B030D-6E8A-4147-A177-3AD203B41FA5}">
                          <a16:colId xmlns:a16="http://schemas.microsoft.com/office/drawing/2014/main" val="2882970669"/>
                        </a:ext>
                      </a:extLst>
                    </a:gridCol>
                  </a:tblGrid>
                  <a:tr h="172781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LEADLAG-  in case of DC INPUT(slow dc with 100Hz &amp; 50Hz frequency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326894"/>
                      </a:ext>
                    </a:extLst>
                  </a:tr>
                  <a:tr h="351333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Various Detected Faults in LEADLAG in the presence of faults with deviations (5% – 15%) &amp; (20%-47%)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062105"/>
                      </a:ext>
                    </a:extLst>
                  </a:tr>
                  <a:tr h="529884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Injected Faults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=500,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 = 5.1931e-04</a:t>
                          </a:r>
                          <a:endParaRPr lang="en-IN" sz="10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000" kern="100" dirty="0">
                              <a:effectLst/>
                            </a:rPr>
                            <a:t>Optimal Order – 14th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=1000,</a:t>
                          </a:r>
                          <a14:m>
                            <m:oMath xmlns:m="http://schemas.openxmlformats.org/officeDocument/2006/math"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 = 5.1978e-04</a:t>
                          </a:r>
                          <a:endParaRPr lang="en-IN" sz="10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000" kern="100" dirty="0">
                              <a:effectLst/>
                            </a:rPr>
                            <a:t>Optimal Order – 14th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=2000,</a:t>
                          </a:r>
                          <a14:m>
                            <m:oMath xmlns:m="http://schemas.openxmlformats.org/officeDocument/2006/math"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0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1000" kern="100" dirty="0">
                              <a:effectLst/>
                            </a:rPr>
                            <a:t> = </a:t>
                          </a:r>
                          <a:r>
                            <a:rPr lang="en-IN" sz="1000" kern="100" dirty="0">
                              <a:effectLst/>
                            </a:rPr>
                            <a:t>5.2020e-04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000" kern="100" dirty="0">
                              <a:effectLst/>
                            </a:rPr>
                            <a:t>Optimal Order – 14th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4775687"/>
                      </a:ext>
                    </a:extLst>
                  </a:tr>
                  <a:tr h="708436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No. of Coefficients Out of Bound 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Fault Detection Status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No. of Coefficients Out of Bound 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Fault Detection Status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No. of Coefficients Out of Bound 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Fault Detection Status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3484235228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12%↑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3871759322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  8%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238050273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 9%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1321123715"/>
                      </a:ext>
                    </a:extLst>
                  </a:tr>
                  <a:tr h="20273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  6%↓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223902670"/>
                      </a:ext>
                    </a:extLst>
                  </a:tr>
                  <a:tr h="19862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 10%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2435813134"/>
                      </a:ext>
                    </a:extLst>
                  </a:tr>
                  <a:tr h="2160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  7%↓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X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2960297013"/>
                      </a:ext>
                    </a:extLst>
                  </a:tr>
                  <a:tr h="2114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13%↑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3366451286"/>
                      </a:ext>
                    </a:extLst>
                  </a:tr>
                  <a:tr h="2078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   15%↓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181233827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 11%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3819230132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  14%↓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667944998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20%↑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054476285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 30%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604458883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32%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2312818774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40%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74483617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25%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8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8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815683784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45%↓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600676266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42%↑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158496567"/>
                      </a:ext>
                    </a:extLst>
                  </a:tr>
                  <a:tr h="2160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 25%   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379558308"/>
                      </a:ext>
                    </a:extLst>
                  </a:tr>
                  <a:tr h="2114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35%  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2276346018"/>
                      </a:ext>
                    </a:extLst>
                  </a:tr>
                  <a:tr h="35133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47%          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35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26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√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76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F43170F-AC7D-7FD7-C738-0497C17F2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259090"/>
                  </p:ext>
                </p:extLst>
              </p:nvPr>
            </p:nvGraphicFramePr>
            <p:xfrm>
              <a:off x="633046" y="695623"/>
              <a:ext cx="5462956" cy="565142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892758">
                      <a:extLst>
                        <a:ext uri="{9D8B030D-6E8A-4147-A177-3AD203B41FA5}">
                          <a16:colId xmlns:a16="http://schemas.microsoft.com/office/drawing/2014/main" val="2734766001"/>
                        </a:ext>
                      </a:extLst>
                    </a:gridCol>
                    <a:gridCol w="892758">
                      <a:extLst>
                        <a:ext uri="{9D8B030D-6E8A-4147-A177-3AD203B41FA5}">
                          <a16:colId xmlns:a16="http://schemas.microsoft.com/office/drawing/2014/main" val="1108973505"/>
                        </a:ext>
                      </a:extLst>
                    </a:gridCol>
                    <a:gridCol w="770008">
                      <a:extLst>
                        <a:ext uri="{9D8B030D-6E8A-4147-A177-3AD203B41FA5}">
                          <a16:colId xmlns:a16="http://schemas.microsoft.com/office/drawing/2014/main" val="1484854729"/>
                        </a:ext>
                      </a:extLst>
                    </a:gridCol>
                    <a:gridCol w="770008">
                      <a:extLst>
                        <a:ext uri="{9D8B030D-6E8A-4147-A177-3AD203B41FA5}">
                          <a16:colId xmlns:a16="http://schemas.microsoft.com/office/drawing/2014/main" val="3330013505"/>
                        </a:ext>
                      </a:extLst>
                    </a:gridCol>
                    <a:gridCol w="771685">
                      <a:extLst>
                        <a:ext uri="{9D8B030D-6E8A-4147-A177-3AD203B41FA5}">
                          <a16:colId xmlns:a16="http://schemas.microsoft.com/office/drawing/2014/main" val="2837844013"/>
                        </a:ext>
                      </a:extLst>
                    </a:gridCol>
                    <a:gridCol w="771685">
                      <a:extLst>
                        <a:ext uri="{9D8B030D-6E8A-4147-A177-3AD203B41FA5}">
                          <a16:colId xmlns:a16="http://schemas.microsoft.com/office/drawing/2014/main" val="3267501750"/>
                        </a:ext>
                      </a:extLst>
                    </a:gridCol>
                    <a:gridCol w="594054">
                      <a:extLst>
                        <a:ext uri="{9D8B030D-6E8A-4147-A177-3AD203B41FA5}">
                          <a16:colId xmlns:a16="http://schemas.microsoft.com/office/drawing/2014/main" val="2882970669"/>
                        </a:ext>
                      </a:extLst>
                    </a:gridCol>
                  </a:tblGrid>
                  <a:tr h="172781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LEADLAG-  in case of DC INPUT(slow dc with 100Hz &amp; 50Hz frequency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326894"/>
                      </a:ext>
                    </a:extLst>
                  </a:tr>
                  <a:tr h="351333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Various Detected Faults in LEADLAG in the presence of faults with deviations (5% – 15%) &amp; (20%-47%)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062105"/>
                      </a:ext>
                    </a:extLst>
                  </a:tr>
                  <a:tr h="529884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Injected Faults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053" marR="38053" marT="0" marB="0">
                        <a:blipFill>
                          <a:blip r:embed="rId2"/>
                          <a:stretch>
                            <a:fillRect l="-54212" t="-105747" r="-176557" b="-88160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053" marR="38053" marT="0" marB="0">
                        <a:blipFill>
                          <a:blip r:embed="rId2"/>
                          <a:stretch>
                            <a:fillRect l="-165748" t="-105747" r="-89764" b="-88160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053" marR="38053" marT="0" marB="0">
                        <a:blipFill>
                          <a:blip r:embed="rId2"/>
                          <a:stretch>
                            <a:fillRect l="-301339" t="-105747" r="-1786" b="-88160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4775687"/>
                      </a:ext>
                    </a:extLst>
                  </a:tr>
                  <a:tr h="708436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No. of Coefficients Out of Bound 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Fault Detection Status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No. of Coefficients Out of Bound 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Fault Detection Status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No. of Coefficients Out of Bound 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Fault Detection Status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3484235228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12%↑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3871759322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  8%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238050273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 9%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1321123715"/>
                      </a:ext>
                    </a:extLst>
                  </a:tr>
                  <a:tr h="20273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  6%↓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223902670"/>
                      </a:ext>
                    </a:extLst>
                  </a:tr>
                  <a:tr h="19862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 10%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2435813134"/>
                      </a:ext>
                    </a:extLst>
                  </a:tr>
                  <a:tr h="2160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  7%↓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X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2960297013"/>
                      </a:ext>
                    </a:extLst>
                  </a:tr>
                  <a:tr h="2114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13%↑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extLst>
                      <a:ext uri="{0D108BD9-81ED-4DB2-BD59-A6C34878D82A}">
                        <a16:rowId xmlns:a16="http://schemas.microsoft.com/office/drawing/2014/main" val="3366451286"/>
                      </a:ext>
                    </a:extLst>
                  </a:tr>
                  <a:tr h="2078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   15%↓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181233827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 11%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3819230132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  14%↓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667944998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20%↑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054476285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R1    30%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604458883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32%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2312818774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R2    40%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74483617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25%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10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8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8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815683784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R3   45%↓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600676266"/>
                      </a:ext>
                    </a:extLst>
                  </a:tr>
                  <a:tr h="17278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42%↑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4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1158496567"/>
                      </a:ext>
                    </a:extLst>
                  </a:tr>
                  <a:tr h="2160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C1    25%   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379558308"/>
                      </a:ext>
                    </a:extLst>
                  </a:tr>
                  <a:tr h="2114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35%   ↑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X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2276346018"/>
                      </a:ext>
                    </a:extLst>
                  </a:tr>
                  <a:tr h="35133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C2    47%           ↓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35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30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√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>
                              <a:effectLst/>
                            </a:rPr>
                            <a:t>26</a:t>
                          </a:r>
                          <a:endParaRPr lang="en-IN" sz="10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IN" sz="1000" kern="100" dirty="0">
                              <a:effectLst/>
                            </a:rPr>
                            <a:t>√</a:t>
                          </a:r>
                          <a:endParaRPr lang="en-IN" sz="10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8053" marR="38053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762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4ECAC118-BC19-D438-1398-7829F9383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96" y="1988336"/>
            <a:ext cx="1848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56137-0462-8BB0-3ED7-AA32C5A2AE4B}"/>
              </a:ext>
            </a:extLst>
          </p:cNvPr>
          <p:cNvSpPr txBox="1"/>
          <p:nvPr/>
        </p:nvSpPr>
        <p:spPr>
          <a:xfrm>
            <a:off x="5066043" y="326291"/>
            <a:ext cx="2059913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ctr"/>
            <a:r>
              <a:rPr lang="en-IN" dirty="0"/>
              <a:t>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00273B4-9C87-A989-20A4-CB3512169A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692517"/>
                  </p:ext>
                </p:extLst>
              </p:nvPr>
            </p:nvGraphicFramePr>
            <p:xfrm>
              <a:off x="6095998" y="695623"/>
              <a:ext cx="5462955" cy="2661634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06510">
                      <a:extLst>
                        <a:ext uri="{9D8B030D-6E8A-4147-A177-3AD203B41FA5}">
                          <a16:colId xmlns:a16="http://schemas.microsoft.com/office/drawing/2014/main" val="349873959"/>
                        </a:ext>
                      </a:extLst>
                    </a:gridCol>
                    <a:gridCol w="806510">
                      <a:extLst>
                        <a:ext uri="{9D8B030D-6E8A-4147-A177-3AD203B41FA5}">
                          <a16:colId xmlns:a16="http://schemas.microsoft.com/office/drawing/2014/main" val="320802090"/>
                        </a:ext>
                      </a:extLst>
                    </a:gridCol>
                    <a:gridCol w="806510">
                      <a:extLst>
                        <a:ext uri="{9D8B030D-6E8A-4147-A177-3AD203B41FA5}">
                          <a16:colId xmlns:a16="http://schemas.microsoft.com/office/drawing/2014/main" val="3286997636"/>
                        </a:ext>
                      </a:extLst>
                    </a:gridCol>
                    <a:gridCol w="806510">
                      <a:extLst>
                        <a:ext uri="{9D8B030D-6E8A-4147-A177-3AD203B41FA5}">
                          <a16:colId xmlns:a16="http://schemas.microsoft.com/office/drawing/2014/main" val="2120095466"/>
                        </a:ext>
                      </a:extLst>
                    </a:gridCol>
                    <a:gridCol w="882557">
                      <a:extLst>
                        <a:ext uri="{9D8B030D-6E8A-4147-A177-3AD203B41FA5}">
                          <a16:colId xmlns:a16="http://schemas.microsoft.com/office/drawing/2014/main" val="2398558991"/>
                        </a:ext>
                      </a:extLst>
                    </a:gridCol>
                    <a:gridCol w="882557">
                      <a:extLst>
                        <a:ext uri="{9D8B030D-6E8A-4147-A177-3AD203B41FA5}">
                          <a16:colId xmlns:a16="http://schemas.microsoft.com/office/drawing/2014/main" val="1391938506"/>
                        </a:ext>
                      </a:extLst>
                    </a:gridCol>
                    <a:gridCol w="471801">
                      <a:extLst>
                        <a:ext uri="{9D8B030D-6E8A-4147-A177-3AD203B41FA5}">
                          <a16:colId xmlns:a16="http://schemas.microsoft.com/office/drawing/2014/main" val="2593193495"/>
                        </a:ext>
                      </a:extLst>
                    </a:gridCol>
                  </a:tblGrid>
                  <a:tr h="116467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LEADLAG-  in case of DC INPUT(slow dc with 100Hz &amp; 50Hz frequency)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6138024"/>
                      </a:ext>
                    </a:extLst>
                  </a:tr>
                  <a:tr h="116467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LEADLAG in the presence of faults with deviations ( &gt;5%)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8054107"/>
                      </a:ext>
                    </a:extLst>
                  </a:tr>
                  <a:tr h="407874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=500,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=5.1931e-04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14th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=1000, 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5.1978e-04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14th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=2000,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</a:t>
                          </a:r>
                          <a:r>
                            <a:rPr lang="en-IN" sz="800" kern="100">
                              <a:effectLst/>
                            </a:rPr>
                            <a:t>5.2020e-04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14th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4060393"/>
                      </a:ext>
                    </a:extLst>
                  </a:tr>
                  <a:tr h="251209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Fault Detection Status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2891055225"/>
                      </a:ext>
                    </a:extLst>
                  </a:tr>
                  <a:tr h="12784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3%↑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extLst>
                      <a:ext uri="{0D108BD9-81ED-4DB2-BD59-A6C34878D82A}">
                        <a16:rowId xmlns:a16="http://schemas.microsoft.com/office/drawing/2014/main" val="1732571402"/>
                      </a:ext>
                    </a:extLst>
                  </a:tr>
                  <a:tr h="1170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1990365661"/>
                      </a:ext>
                    </a:extLst>
                  </a:tr>
                  <a:tr h="11656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4%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1315469215"/>
                      </a:ext>
                    </a:extLst>
                  </a:tr>
                  <a:tr h="17625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3800019732"/>
                      </a:ext>
                    </a:extLst>
                  </a:tr>
                  <a:tr h="11656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4%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911553579"/>
                      </a:ext>
                    </a:extLst>
                  </a:tr>
                  <a:tr h="16779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3801940875"/>
                      </a:ext>
                    </a:extLst>
                  </a:tr>
                  <a:tr h="1640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1%↑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X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3571357060"/>
                      </a:ext>
                    </a:extLst>
                  </a:tr>
                  <a:tr h="1264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4%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4125993939"/>
                      </a:ext>
                    </a:extLst>
                  </a:tr>
                  <a:tr h="23636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3%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2464466243"/>
                      </a:ext>
                    </a:extLst>
                  </a:tr>
                  <a:tr h="23636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4%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X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2358749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00273B4-9C87-A989-20A4-CB3512169A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692517"/>
                  </p:ext>
                </p:extLst>
              </p:nvPr>
            </p:nvGraphicFramePr>
            <p:xfrm>
              <a:off x="6095998" y="695623"/>
              <a:ext cx="5462955" cy="2661634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06510">
                      <a:extLst>
                        <a:ext uri="{9D8B030D-6E8A-4147-A177-3AD203B41FA5}">
                          <a16:colId xmlns:a16="http://schemas.microsoft.com/office/drawing/2014/main" val="349873959"/>
                        </a:ext>
                      </a:extLst>
                    </a:gridCol>
                    <a:gridCol w="806510">
                      <a:extLst>
                        <a:ext uri="{9D8B030D-6E8A-4147-A177-3AD203B41FA5}">
                          <a16:colId xmlns:a16="http://schemas.microsoft.com/office/drawing/2014/main" val="320802090"/>
                        </a:ext>
                      </a:extLst>
                    </a:gridCol>
                    <a:gridCol w="806510">
                      <a:extLst>
                        <a:ext uri="{9D8B030D-6E8A-4147-A177-3AD203B41FA5}">
                          <a16:colId xmlns:a16="http://schemas.microsoft.com/office/drawing/2014/main" val="3286997636"/>
                        </a:ext>
                      </a:extLst>
                    </a:gridCol>
                    <a:gridCol w="806510">
                      <a:extLst>
                        <a:ext uri="{9D8B030D-6E8A-4147-A177-3AD203B41FA5}">
                          <a16:colId xmlns:a16="http://schemas.microsoft.com/office/drawing/2014/main" val="2120095466"/>
                        </a:ext>
                      </a:extLst>
                    </a:gridCol>
                    <a:gridCol w="882557">
                      <a:extLst>
                        <a:ext uri="{9D8B030D-6E8A-4147-A177-3AD203B41FA5}">
                          <a16:colId xmlns:a16="http://schemas.microsoft.com/office/drawing/2014/main" val="2398558991"/>
                        </a:ext>
                      </a:extLst>
                    </a:gridCol>
                    <a:gridCol w="882557">
                      <a:extLst>
                        <a:ext uri="{9D8B030D-6E8A-4147-A177-3AD203B41FA5}">
                          <a16:colId xmlns:a16="http://schemas.microsoft.com/office/drawing/2014/main" val="1391938506"/>
                        </a:ext>
                      </a:extLst>
                    </a:gridCol>
                    <a:gridCol w="471801">
                      <a:extLst>
                        <a:ext uri="{9D8B030D-6E8A-4147-A177-3AD203B41FA5}">
                          <a16:colId xmlns:a16="http://schemas.microsoft.com/office/drawing/2014/main" val="2593193495"/>
                        </a:ext>
                      </a:extLst>
                    </a:gridCol>
                  </a:tblGrid>
                  <a:tr h="12630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LEADLAG-  in case of DC INPUT(slow dc with 100Hz &amp; 50Hz frequency)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6138024"/>
                      </a:ext>
                    </a:extLst>
                  </a:tr>
                  <a:tr h="12630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LEADLAG in the presence of faults with deviations ( &gt;5%)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8054107"/>
                      </a:ext>
                    </a:extLst>
                  </a:tr>
                  <a:tr h="407874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762" marR="50762" marT="0" marB="0">
                        <a:blipFill>
                          <a:blip r:embed="rId4"/>
                          <a:stretch>
                            <a:fillRect l="-50566" t="-68657" r="-190189" b="-4940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762" marR="50762" marT="0" marB="0">
                        <a:blipFill>
                          <a:blip r:embed="rId4"/>
                          <a:stretch>
                            <a:fillRect l="-144043" t="-68657" r="-81949" b="-4940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762" marR="50762" marT="0" marB="0">
                        <a:blipFill>
                          <a:blip r:embed="rId4"/>
                          <a:stretch>
                            <a:fillRect l="-303139" t="-68657" r="-1794" b="-4940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4060393"/>
                      </a:ext>
                    </a:extLst>
                  </a:tr>
                  <a:tr h="387160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Fault Detection Status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2891055225"/>
                      </a:ext>
                    </a:extLst>
                  </a:tr>
                  <a:tr h="12784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3%↑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extLst>
                      <a:ext uri="{0D108BD9-81ED-4DB2-BD59-A6C34878D82A}">
                        <a16:rowId xmlns:a16="http://schemas.microsoft.com/office/drawing/2014/main" val="1732571402"/>
                      </a:ext>
                    </a:extLst>
                  </a:tr>
                  <a:tr h="1263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1990365661"/>
                      </a:ext>
                    </a:extLst>
                  </a:tr>
                  <a:tr h="1263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4%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1315469215"/>
                      </a:ext>
                    </a:extLst>
                  </a:tr>
                  <a:tr h="17625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3800019732"/>
                      </a:ext>
                    </a:extLst>
                  </a:tr>
                  <a:tr h="1263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4%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911553579"/>
                      </a:ext>
                    </a:extLst>
                  </a:tr>
                  <a:tr h="16779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3801940875"/>
                      </a:ext>
                    </a:extLst>
                  </a:tr>
                  <a:tr h="1640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1%↑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X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3571357060"/>
                      </a:ext>
                    </a:extLst>
                  </a:tr>
                  <a:tr h="1264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4%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4125993939"/>
                      </a:ext>
                    </a:extLst>
                  </a:tr>
                  <a:tr h="23636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3%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2464466243"/>
                      </a:ext>
                    </a:extLst>
                  </a:tr>
                  <a:tr h="23636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4%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X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0762" marR="50762" marT="0" marB="0"/>
                    </a:tc>
                    <a:extLst>
                      <a:ext uri="{0D108BD9-81ED-4DB2-BD59-A6C34878D82A}">
                        <a16:rowId xmlns:a16="http://schemas.microsoft.com/office/drawing/2014/main" val="23587494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8E789E20-BE18-50A3-C663-03DE6B204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2541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FFCD5A3-800D-FB70-633A-28CA93E944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288777"/>
                  </p:ext>
                </p:extLst>
              </p:nvPr>
            </p:nvGraphicFramePr>
            <p:xfrm>
              <a:off x="6096294" y="3341131"/>
              <a:ext cx="5462659" cy="300591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815593">
                      <a:extLst>
                        <a:ext uri="{9D8B030D-6E8A-4147-A177-3AD203B41FA5}">
                          <a16:colId xmlns:a16="http://schemas.microsoft.com/office/drawing/2014/main" val="1541661415"/>
                        </a:ext>
                      </a:extLst>
                    </a:gridCol>
                    <a:gridCol w="815593">
                      <a:extLst>
                        <a:ext uri="{9D8B030D-6E8A-4147-A177-3AD203B41FA5}">
                          <a16:colId xmlns:a16="http://schemas.microsoft.com/office/drawing/2014/main" val="3414969781"/>
                        </a:ext>
                      </a:extLst>
                    </a:gridCol>
                    <a:gridCol w="815593">
                      <a:extLst>
                        <a:ext uri="{9D8B030D-6E8A-4147-A177-3AD203B41FA5}">
                          <a16:colId xmlns:a16="http://schemas.microsoft.com/office/drawing/2014/main" val="2492490011"/>
                        </a:ext>
                      </a:extLst>
                    </a:gridCol>
                    <a:gridCol w="815593">
                      <a:extLst>
                        <a:ext uri="{9D8B030D-6E8A-4147-A177-3AD203B41FA5}">
                          <a16:colId xmlns:a16="http://schemas.microsoft.com/office/drawing/2014/main" val="1109570950"/>
                        </a:ext>
                      </a:extLst>
                    </a:gridCol>
                    <a:gridCol w="817806">
                      <a:extLst>
                        <a:ext uri="{9D8B030D-6E8A-4147-A177-3AD203B41FA5}">
                          <a16:colId xmlns:a16="http://schemas.microsoft.com/office/drawing/2014/main" val="1463055747"/>
                        </a:ext>
                      </a:extLst>
                    </a:gridCol>
                    <a:gridCol w="817806">
                      <a:extLst>
                        <a:ext uri="{9D8B030D-6E8A-4147-A177-3AD203B41FA5}">
                          <a16:colId xmlns:a16="http://schemas.microsoft.com/office/drawing/2014/main" val="381889680"/>
                        </a:ext>
                      </a:extLst>
                    </a:gridCol>
                    <a:gridCol w="564675">
                      <a:extLst>
                        <a:ext uri="{9D8B030D-6E8A-4147-A177-3AD203B41FA5}">
                          <a16:colId xmlns:a16="http://schemas.microsoft.com/office/drawing/2014/main" val="4243598636"/>
                        </a:ext>
                      </a:extLst>
                    </a:gridCol>
                  </a:tblGrid>
                  <a:tr h="12945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LEADLAG-  in case of DC INPUT(slow dc with 100Hz &amp; 50Hz frequency)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2302185"/>
                      </a:ext>
                    </a:extLst>
                  </a:tr>
                  <a:tr h="12945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LEADLAG in the presence of MULTIPLE faults with deviations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010801"/>
                      </a:ext>
                    </a:extLst>
                  </a:tr>
                  <a:tr h="396817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=500,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5.1931e-04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14th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=1000,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5.1978e-04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14th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=2000,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</a:t>
                          </a:r>
                          <a:r>
                            <a:rPr lang="en-IN" sz="800" kern="100">
                              <a:effectLst/>
                            </a:rPr>
                            <a:t>5.2020e-04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14th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644769"/>
                      </a:ext>
                    </a:extLst>
                  </a:tr>
                  <a:tr h="396817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extLst>
                      <a:ext uri="{0D108BD9-81ED-4DB2-BD59-A6C34878D82A}">
                        <a16:rowId xmlns:a16="http://schemas.microsoft.com/office/drawing/2014/main" val="3075248313"/>
                      </a:ext>
                    </a:extLst>
                  </a:tr>
                  <a:tr h="26313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15%↑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20%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714170195"/>
                      </a:ext>
                    </a:extLst>
                  </a:tr>
                  <a:tr h="2631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8%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12%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2819491335"/>
                      </a:ext>
                    </a:extLst>
                  </a:tr>
                  <a:tr h="41120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20%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10% ↑</a:t>
                          </a: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10%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1359751219"/>
                      </a:ext>
                    </a:extLst>
                  </a:tr>
                  <a:tr h="39681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18%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10% ↑</a:t>
                          </a: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10%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1721535337"/>
                      </a:ext>
                    </a:extLst>
                  </a:tr>
                  <a:tr h="61907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9%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15% 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12% ↑</a:t>
                          </a: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8%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17227377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FFCD5A3-800D-FB70-633A-28CA93E944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288777"/>
                  </p:ext>
                </p:extLst>
              </p:nvPr>
            </p:nvGraphicFramePr>
            <p:xfrm>
              <a:off x="6096294" y="3341131"/>
              <a:ext cx="5462659" cy="300591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815593">
                      <a:extLst>
                        <a:ext uri="{9D8B030D-6E8A-4147-A177-3AD203B41FA5}">
                          <a16:colId xmlns:a16="http://schemas.microsoft.com/office/drawing/2014/main" val="1541661415"/>
                        </a:ext>
                      </a:extLst>
                    </a:gridCol>
                    <a:gridCol w="815593">
                      <a:extLst>
                        <a:ext uri="{9D8B030D-6E8A-4147-A177-3AD203B41FA5}">
                          <a16:colId xmlns:a16="http://schemas.microsoft.com/office/drawing/2014/main" val="3414969781"/>
                        </a:ext>
                      </a:extLst>
                    </a:gridCol>
                    <a:gridCol w="815593">
                      <a:extLst>
                        <a:ext uri="{9D8B030D-6E8A-4147-A177-3AD203B41FA5}">
                          <a16:colId xmlns:a16="http://schemas.microsoft.com/office/drawing/2014/main" val="2492490011"/>
                        </a:ext>
                      </a:extLst>
                    </a:gridCol>
                    <a:gridCol w="815593">
                      <a:extLst>
                        <a:ext uri="{9D8B030D-6E8A-4147-A177-3AD203B41FA5}">
                          <a16:colId xmlns:a16="http://schemas.microsoft.com/office/drawing/2014/main" val="1109570950"/>
                        </a:ext>
                      </a:extLst>
                    </a:gridCol>
                    <a:gridCol w="817806">
                      <a:extLst>
                        <a:ext uri="{9D8B030D-6E8A-4147-A177-3AD203B41FA5}">
                          <a16:colId xmlns:a16="http://schemas.microsoft.com/office/drawing/2014/main" val="1463055747"/>
                        </a:ext>
                      </a:extLst>
                    </a:gridCol>
                    <a:gridCol w="817806">
                      <a:extLst>
                        <a:ext uri="{9D8B030D-6E8A-4147-A177-3AD203B41FA5}">
                          <a16:colId xmlns:a16="http://schemas.microsoft.com/office/drawing/2014/main" val="381889680"/>
                        </a:ext>
                      </a:extLst>
                    </a:gridCol>
                    <a:gridCol w="564675">
                      <a:extLst>
                        <a:ext uri="{9D8B030D-6E8A-4147-A177-3AD203B41FA5}">
                          <a16:colId xmlns:a16="http://schemas.microsoft.com/office/drawing/2014/main" val="4243598636"/>
                        </a:ext>
                      </a:extLst>
                    </a:gridCol>
                  </a:tblGrid>
                  <a:tr h="12945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LEADLAG-  in case of DC INPUT(slow dc with 100Hz &amp; 50Hz frequency)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2302185"/>
                      </a:ext>
                    </a:extLst>
                  </a:tr>
                  <a:tr h="12945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LEADLAG in the presence of MULTIPLE faults with deviations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010801"/>
                      </a:ext>
                    </a:extLst>
                  </a:tr>
                  <a:tr h="396817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3529" marR="43529" marT="0" marB="0">
                        <a:blipFill>
                          <a:blip r:embed="rId5"/>
                          <a:stretch>
                            <a:fillRect l="-50373" t="-73846" r="-186194" b="-6076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3529" marR="43529" marT="0" marB="0">
                        <a:blipFill>
                          <a:blip r:embed="rId5"/>
                          <a:stretch>
                            <a:fillRect l="-150373" t="-73846" r="-86194" b="-6076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3529" marR="43529" marT="0" marB="0">
                        <a:blipFill>
                          <a:blip r:embed="rId5"/>
                          <a:stretch>
                            <a:fillRect l="-295595" t="-73846" r="-1762" b="-6076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644769"/>
                      </a:ext>
                    </a:extLst>
                  </a:tr>
                  <a:tr h="396817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extLst>
                      <a:ext uri="{0D108BD9-81ED-4DB2-BD59-A6C34878D82A}">
                        <a16:rowId xmlns:a16="http://schemas.microsoft.com/office/drawing/2014/main" val="3075248313"/>
                      </a:ext>
                    </a:extLst>
                  </a:tr>
                  <a:tr h="26313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15%↑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20%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714170195"/>
                      </a:ext>
                    </a:extLst>
                  </a:tr>
                  <a:tr h="2631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8%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12%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2819491335"/>
                      </a:ext>
                    </a:extLst>
                  </a:tr>
                  <a:tr h="41120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20%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10% ↑</a:t>
                          </a: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10%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1359751219"/>
                      </a:ext>
                    </a:extLst>
                  </a:tr>
                  <a:tr h="39681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18%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10% ↑</a:t>
                          </a: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10%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1721535337"/>
                      </a:ext>
                    </a:extLst>
                  </a:tr>
                  <a:tr h="61907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9%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15% 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12% ↑</a:t>
                          </a: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8%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3529" marR="43529" marT="0" marB="0" anchor="ctr"/>
                    </a:tc>
                    <a:extLst>
                      <a:ext uri="{0D108BD9-81ED-4DB2-BD59-A6C34878D82A}">
                        <a16:rowId xmlns:a16="http://schemas.microsoft.com/office/drawing/2014/main" val="17227377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3">
            <a:extLst>
              <a:ext uri="{FF2B5EF4-FFF2-40B4-BE49-F238E27FC236}">
                <a16:creationId xmlns:a16="http://schemas.microsoft.com/office/drawing/2014/main" id="{F2977839-A044-33E8-52F9-613DC512E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313" y="251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660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6EBB2-4B80-729A-12CE-D62F7BE15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CD9D33-7672-3073-065B-156DFCDD7D9A}"/>
              </a:ext>
            </a:extLst>
          </p:cNvPr>
          <p:cNvSpPr txBox="1"/>
          <p:nvPr/>
        </p:nvSpPr>
        <p:spPr>
          <a:xfrm>
            <a:off x="4041742" y="146573"/>
            <a:ext cx="4108515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Case Study-2: Analog Multiplier Circuit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29279-7B7A-7B64-95C0-45334F14B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4" y="1197204"/>
            <a:ext cx="5162965" cy="46767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78E03-438E-A5A4-76A9-C3FBD05855CF}"/>
              </a:ext>
            </a:extLst>
          </p:cNvPr>
          <p:cNvSpPr txBox="1"/>
          <p:nvPr/>
        </p:nvSpPr>
        <p:spPr>
          <a:xfrm>
            <a:off x="7134627" y="5873990"/>
            <a:ext cx="3649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Fig:- Four Quadrant Analog Multiplier using op-amp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6DA8D8-B30F-1C78-B29A-FDEAF8A710E5}"/>
              </a:ext>
            </a:extLst>
          </p:cNvPr>
          <p:cNvSpPr txBox="1"/>
          <p:nvPr/>
        </p:nvSpPr>
        <p:spPr>
          <a:xfrm>
            <a:off x="783996" y="984011"/>
            <a:ext cx="548482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⚙️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Key Features of the Proposed Analog Multiplier</a:t>
            </a:r>
            <a:r>
              <a:rPr lang="en-US" dirty="0"/>
              <a:t>: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Utilizes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translinear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characteristic of the class-AB output stage of op-amps.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Employs op-amp supply current sensing technique to obtain</a:t>
            </a: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Square of sum and Square of difference of two input signals.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0000"/>
                </a:solidFill>
              </a:rPr>
              <a:t>vo = (1/4) × [ (v1 + v2)² – (v1 – v2)² ] = v1 × v2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Multiplication performed using quarter-square algebraic     identity.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Achieves low-voltage operation with general-purpose op-amps.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Implements a four-quadrant analog multiplier using only op-amps (no extra active devices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B5DD9-845B-1C01-0A73-050195EA62E5}"/>
              </a:ext>
            </a:extLst>
          </p:cNvPr>
          <p:cNvSpPr txBox="1"/>
          <p:nvPr/>
        </p:nvSpPr>
        <p:spPr>
          <a:xfrm>
            <a:off x="744891" y="5006936"/>
            <a:ext cx="5004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The nominal component values used in the simulation are:</a:t>
            </a:r>
          </a:p>
          <a:p>
            <a:pPr lvl="0"/>
            <a:r>
              <a:rPr lang="en-IN" sz="1400" b="1" dirty="0"/>
              <a:t>R11=R12 = 10 kΩ,R21=R22=1 kΩ,R31 =R32= 250 kΩ,R41 =R42= 500 </a:t>
            </a:r>
            <a:r>
              <a:rPr lang="en-IN" sz="1400" b="1" dirty="0" err="1"/>
              <a:t>kΩ</a:t>
            </a:r>
            <a:r>
              <a:rPr lang="en-IN" sz="1400" b="1" dirty="0"/>
              <a:t>, R51 = R52=250 </a:t>
            </a:r>
            <a:r>
              <a:rPr lang="en-IN" sz="1400" b="1" dirty="0" err="1"/>
              <a:t>kΩ</a:t>
            </a:r>
            <a:endParaRPr lang="en-IN" sz="1400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6894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4B9AC6-3890-6537-E666-2750AE746D7F}"/>
              </a:ext>
            </a:extLst>
          </p:cNvPr>
          <p:cNvSpPr txBox="1"/>
          <p:nvPr/>
        </p:nvSpPr>
        <p:spPr>
          <a:xfrm>
            <a:off x="3874417" y="607185"/>
            <a:ext cx="4845378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Case Study-2: Analog Multiplier Circuit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 descr="A blue and green lines with a red line">
            <a:extLst>
              <a:ext uri="{FF2B5EF4-FFF2-40B4-BE49-F238E27FC236}">
                <a16:creationId xmlns:a16="http://schemas.microsoft.com/office/drawing/2014/main" id="{EB6D0D07-8928-859D-5ED5-28A7582B7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8" y="1630836"/>
            <a:ext cx="5429840" cy="4619979"/>
          </a:xfrm>
          <a:prstGeom prst="rect">
            <a:avLst/>
          </a:prstGeom>
        </p:spPr>
      </p:pic>
      <p:pic>
        <p:nvPicPr>
          <p:cNvPr id="7" name="Picture 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49360A9-5EB6-6080-956B-A13BC0B32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82" y="1630836"/>
            <a:ext cx="4923934" cy="4619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39E62-232D-DCCA-6800-70CF8AD084B3}"/>
              </a:ext>
            </a:extLst>
          </p:cNvPr>
          <p:cNvSpPr txBox="1"/>
          <p:nvPr/>
        </p:nvSpPr>
        <p:spPr>
          <a:xfrm>
            <a:off x="1197204" y="1282045"/>
            <a:ext cx="4308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Fig:-Response of multiplier with sine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55E2E-CD2D-C169-A23E-E51B7ED152C9}"/>
              </a:ext>
            </a:extLst>
          </p:cNvPr>
          <p:cNvSpPr txBox="1"/>
          <p:nvPr/>
        </p:nvSpPr>
        <p:spPr>
          <a:xfrm>
            <a:off x="5505254" y="1295341"/>
            <a:ext cx="6117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/>
              <a:t>Fig:-Response of multiplier with </a:t>
            </a:r>
            <a:r>
              <a:rPr lang="en-IN" sz="1200" dirty="0" err="1"/>
              <a:t>slowDC</a:t>
            </a:r>
            <a:r>
              <a:rPr lang="en-IN" sz="1200" dirty="0"/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200902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DF8B6-F7B4-1C86-E5CC-1E7C37F11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6187A-4DDD-6DE6-013A-D91C888095A1}"/>
              </a:ext>
            </a:extLst>
          </p:cNvPr>
          <p:cNvSpPr txBox="1"/>
          <p:nvPr/>
        </p:nvSpPr>
        <p:spPr>
          <a:xfrm>
            <a:off x="3702377" y="65989"/>
            <a:ext cx="5517037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Illustration-3 : Analog Multiplier with sine input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D9431-F94A-4AC5-3FDD-E9991FD67FA8}"/>
              </a:ext>
            </a:extLst>
          </p:cNvPr>
          <p:cNvSpPr txBox="1"/>
          <p:nvPr/>
        </p:nvSpPr>
        <p:spPr>
          <a:xfrm>
            <a:off x="4062952" y="503491"/>
            <a:ext cx="3428213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Determination of optimal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1EFCF-2696-C1E4-E717-A6E021422F4A}"/>
              </a:ext>
            </a:extLst>
          </p:cNvPr>
          <p:cNvSpPr txBox="1"/>
          <p:nvPr/>
        </p:nvSpPr>
        <p:spPr>
          <a:xfrm>
            <a:off x="4062952" y="3429000"/>
            <a:ext cx="5156462" cy="3385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Simulated Output VS regression model Output </a:t>
            </a:r>
          </a:p>
        </p:txBody>
      </p:sp>
      <p:pic>
        <p:nvPicPr>
          <p:cNvPr id="6" name="Picture 5" descr="A graph showing a line&#10;&#10;AI-generated content may be incorrect.">
            <a:extLst>
              <a:ext uri="{FF2B5EF4-FFF2-40B4-BE49-F238E27FC236}">
                <a16:creationId xmlns:a16="http://schemas.microsoft.com/office/drawing/2014/main" id="{5012DC6C-D427-63F5-C6B2-DCDCB586A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6" y="872823"/>
            <a:ext cx="3428213" cy="2398279"/>
          </a:xfrm>
          <a:prstGeom prst="rect">
            <a:avLst/>
          </a:prstGeom>
        </p:spPr>
      </p:pic>
      <p:pic>
        <p:nvPicPr>
          <p:cNvPr id="8" name="Picture 7" descr="A graph with a line">
            <a:extLst>
              <a:ext uri="{FF2B5EF4-FFF2-40B4-BE49-F238E27FC236}">
                <a16:creationId xmlns:a16="http://schemas.microsoft.com/office/drawing/2014/main" id="{2EEC6655-5E40-08B4-D176-6BF17C113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489" y="940993"/>
            <a:ext cx="3428213" cy="2330109"/>
          </a:xfrm>
          <a:prstGeom prst="rect">
            <a:avLst/>
          </a:prstGeom>
        </p:spPr>
      </p:pic>
      <p:pic>
        <p:nvPicPr>
          <p:cNvPr id="10" name="Picture 9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931329E5-F1ED-373A-DE08-6B9152333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97" y="940992"/>
            <a:ext cx="3902698" cy="2330110"/>
          </a:xfrm>
          <a:prstGeom prst="rect">
            <a:avLst/>
          </a:prstGeom>
        </p:spPr>
      </p:pic>
      <p:pic>
        <p:nvPicPr>
          <p:cNvPr id="12" name="Picture 11" descr="A yellow lines in a circle&#10;&#10;AI-generated content may be incorrect.">
            <a:extLst>
              <a:ext uri="{FF2B5EF4-FFF2-40B4-BE49-F238E27FC236}">
                <a16:creationId xmlns:a16="http://schemas.microsoft.com/office/drawing/2014/main" id="{E9488DFB-CA34-0A4A-8947-E7B8B928D0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6" y="3776773"/>
            <a:ext cx="10554877" cy="23982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8FA68-902B-F763-89E8-932AC7F968DE}"/>
              </a:ext>
            </a:extLst>
          </p:cNvPr>
          <p:cNvSpPr txBox="1"/>
          <p:nvPr/>
        </p:nvSpPr>
        <p:spPr>
          <a:xfrm>
            <a:off x="4870514" y="3163065"/>
            <a:ext cx="61179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Optimal order plot at Nmc=1000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3D9A8-73FB-8B67-F818-11C1E66DD4A8}"/>
              </a:ext>
            </a:extLst>
          </p:cNvPr>
          <p:cNvSpPr txBox="1"/>
          <p:nvPr/>
        </p:nvSpPr>
        <p:spPr>
          <a:xfrm>
            <a:off x="1502004" y="3343530"/>
            <a:ext cx="61179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Optimal order plot at </a:t>
            </a:r>
            <a:r>
              <a:rPr kumimoji="0" lang="en-I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Nmc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=</a:t>
            </a:r>
            <a:r>
              <a:rPr lang="en-IN" sz="800" dirty="0">
                <a:solidFill>
                  <a:prstClr val="black"/>
                </a:solidFill>
                <a:latin typeface="Garamond" panose="02020404030301010803"/>
              </a:rPr>
              <a:t>5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4FAF4-7FA7-3EDA-0C21-811443DC8D6E}"/>
              </a:ext>
            </a:extLst>
          </p:cNvPr>
          <p:cNvSpPr txBox="1"/>
          <p:nvPr/>
        </p:nvSpPr>
        <p:spPr>
          <a:xfrm>
            <a:off x="8849412" y="3214442"/>
            <a:ext cx="2663072" cy="217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Optimal order plot at </a:t>
            </a:r>
            <a:r>
              <a:rPr kumimoji="0" lang="en-I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Nmc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=2000</a:t>
            </a:r>
          </a:p>
        </p:txBody>
      </p:sp>
    </p:spTree>
    <p:extLst>
      <p:ext uri="{BB962C8B-B14F-4D97-AF65-F5344CB8AC3E}">
        <p14:creationId xmlns:p14="http://schemas.microsoft.com/office/powerpoint/2010/main" val="4214325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A114D-39F5-741F-865A-0756EBDAA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1039F1A-EFAE-349F-4EEB-93B4C789D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96" y="1988336"/>
            <a:ext cx="1848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C65D9-3C27-7BC0-CDFE-E04423B8976F}"/>
              </a:ext>
            </a:extLst>
          </p:cNvPr>
          <p:cNvSpPr txBox="1"/>
          <p:nvPr/>
        </p:nvSpPr>
        <p:spPr>
          <a:xfrm>
            <a:off x="4965559" y="77649"/>
            <a:ext cx="2059913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CBFB926-AD25-DF4A-8947-C1261683A6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3831767"/>
                  </p:ext>
                </p:extLst>
              </p:nvPr>
            </p:nvGraphicFramePr>
            <p:xfrm>
              <a:off x="492369" y="446983"/>
              <a:ext cx="5988818" cy="6411036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940993">
                      <a:extLst>
                        <a:ext uri="{9D8B030D-6E8A-4147-A177-3AD203B41FA5}">
                          <a16:colId xmlns:a16="http://schemas.microsoft.com/office/drawing/2014/main" val="1472827996"/>
                        </a:ext>
                      </a:extLst>
                    </a:gridCol>
                    <a:gridCol w="940993">
                      <a:extLst>
                        <a:ext uri="{9D8B030D-6E8A-4147-A177-3AD203B41FA5}">
                          <a16:colId xmlns:a16="http://schemas.microsoft.com/office/drawing/2014/main" val="2671312970"/>
                        </a:ext>
                      </a:extLst>
                    </a:gridCol>
                    <a:gridCol w="906563">
                      <a:extLst>
                        <a:ext uri="{9D8B030D-6E8A-4147-A177-3AD203B41FA5}">
                          <a16:colId xmlns:a16="http://schemas.microsoft.com/office/drawing/2014/main" val="1356134167"/>
                        </a:ext>
                      </a:extLst>
                    </a:gridCol>
                    <a:gridCol w="906563">
                      <a:extLst>
                        <a:ext uri="{9D8B030D-6E8A-4147-A177-3AD203B41FA5}">
                          <a16:colId xmlns:a16="http://schemas.microsoft.com/office/drawing/2014/main" val="3578703883"/>
                        </a:ext>
                      </a:extLst>
                    </a:gridCol>
                    <a:gridCol w="906563">
                      <a:extLst>
                        <a:ext uri="{9D8B030D-6E8A-4147-A177-3AD203B41FA5}">
                          <a16:colId xmlns:a16="http://schemas.microsoft.com/office/drawing/2014/main" val="3004994573"/>
                        </a:ext>
                      </a:extLst>
                    </a:gridCol>
                    <a:gridCol w="906563">
                      <a:extLst>
                        <a:ext uri="{9D8B030D-6E8A-4147-A177-3AD203B41FA5}">
                          <a16:colId xmlns:a16="http://schemas.microsoft.com/office/drawing/2014/main" val="4170956102"/>
                        </a:ext>
                      </a:extLst>
                    </a:gridCol>
                    <a:gridCol w="480580">
                      <a:extLst>
                        <a:ext uri="{9D8B030D-6E8A-4147-A177-3AD203B41FA5}">
                          <a16:colId xmlns:a16="http://schemas.microsoft.com/office/drawing/2014/main" val="2534199279"/>
                        </a:ext>
                      </a:extLst>
                    </a:gridCol>
                  </a:tblGrid>
                  <a:tr h="135996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MULTIPLIER-  in case of AC INPUT( SINE WAVE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5666229"/>
                      </a:ext>
                    </a:extLst>
                  </a:tr>
                  <a:tr h="150688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Analog Multiplier in the presence of faults with deviations (5% – 15%) &amp; (20%-46%)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243583"/>
                      </a:ext>
                    </a:extLst>
                  </a:tr>
                  <a:tr h="271990">
                    <a:tc rowSpan="2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=500,   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0.0098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18th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=1000,   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0.0097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18th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=2000,  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</a:t>
                          </a:r>
                          <a:r>
                            <a:rPr lang="en-IN" sz="800" kern="100">
                              <a:effectLst/>
                            </a:rPr>
                            <a:t> 0.0097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22nd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5578698"/>
                      </a:ext>
                    </a:extLst>
                  </a:tr>
                  <a:tr h="383138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Fault Detection Status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extLst>
                      <a:ext uri="{0D108BD9-81ED-4DB2-BD59-A6C34878D82A}">
                        <a16:rowId xmlns:a16="http://schemas.microsoft.com/office/drawing/2014/main" val="3070804050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6%↑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005347776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6%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7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52679693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7%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425780679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7%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80184219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8%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662475532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8%↓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7157876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9%↑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40489754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9%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895455829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10%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58172286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10%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88658144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11%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545788734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11%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25374687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12%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81406403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12%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743066322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13%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772057113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13%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79736550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14%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346111974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14%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335772113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15%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021441597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15%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23968644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20%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421062707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20%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677700314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25%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29634830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25%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60277574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30%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636022618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30%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48263257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681818393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35%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89314768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36%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60366403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36%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89456233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38%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57929244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38%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27598922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40%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52217243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40%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903122570"/>
                      </a:ext>
                    </a:extLst>
                  </a:tr>
                  <a:tr h="15068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42% 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450310093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42%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428305504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44% 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20185804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44%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769936961"/>
                      </a:ext>
                    </a:extLst>
                  </a:tr>
                  <a:tr h="15068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46% 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457949243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46%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5222122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CBFB926-AD25-DF4A-8947-C1261683A6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3831767"/>
                  </p:ext>
                </p:extLst>
              </p:nvPr>
            </p:nvGraphicFramePr>
            <p:xfrm>
              <a:off x="492369" y="446983"/>
              <a:ext cx="5988818" cy="6411036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940993">
                      <a:extLst>
                        <a:ext uri="{9D8B030D-6E8A-4147-A177-3AD203B41FA5}">
                          <a16:colId xmlns:a16="http://schemas.microsoft.com/office/drawing/2014/main" val="1472827996"/>
                        </a:ext>
                      </a:extLst>
                    </a:gridCol>
                    <a:gridCol w="940993">
                      <a:extLst>
                        <a:ext uri="{9D8B030D-6E8A-4147-A177-3AD203B41FA5}">
                          <a16:colId xmlns:a16="http://schemas.microsoft.com/office/drawing/2014/main" val="2671312970"/>
                        </a:ext>
                      </a:extLst>
                    </a:gridCol>
                    <a:gridCol w="906563">
                      <a:extLst>
                        <a:ext uri="{9D8B030D-6E8A-4147-A177-3AD203B41FA5}">
                          <a16:colId xmlns:a16="http://schemas.microsoft.com/office/drawing/2014/main" val="1356134167"/>
                        </a:ext>
                      </a:extLst>
                    </a:gridCol>
                    <a:gridCol w="906563">
                      <a:extLst>
                        <a:ext uri="{9D8B030D-6E8A-4147-A177-3AD203B41FA5}">
                          <a16:colId xmlns:a16="http://schemas.microsoft.com/office/drawing/2014/main" val="3578703883"/>
                        </a:ext>
                      </a:extLst>
                    </a:gridCol>
                    <a:gridCol w="906563">
                      <a:extLst>
                        <a:ext uri="{9D8B030D-6E8A-4147-A177-3AD203B41FA5}">
                          <a16:colId xmlns:a16="http://schemas.microsoft.com/office/drawing/2014/main" val="3004994573"/>
                        </a:ext>
                      </a:extLst>
                    </a:gridCol>
                    <a:gridCol w="906563">
                      <a:extLst>
                        <a:ext uri="{9D8B030D-6E8A-4147-A177-3AD203B41FA5}">
                          <a16:colId xmlns:a16="http://schemas.microsoft.com/office/drawing/2014/main" val="4170956102"/>
                        </a:ext>
                      </a:extLst>
                    </a:gridCol>
                    <a:gridCol w="480580">
                      <a:extLst>
                        <a:ext uri="{9D8B030D-6E8A-4147-A177-3AD203B41FA5}">
                          <a16:colId xmlns:a16="http://schemas.microsoft.com/office/drawing/2014/main" val="2534199279"/>
                        </a:ext>
                      </a:extLst>
                    </a:gridCol>
                  </a:tblGrid>
                  <a:tr h="135996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MULTIPLIER-  in case of AC INPUT( SINE WAVE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5666229"/>
                      </a:ext>
                    </a:extLst>
                  </a:tr>
                  <a:tr h="150688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Analog Multiplier in the presence of faults with deviations (5% – 15%) &amp; (20%-46%)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243583"/>
                      </a:ext>
                    </a:extLst>
                  </a:tr>
                  <a:tr h="271990">
                    <a:tc rowSpan="2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82" marR="19082" marT="0" marB="0">
                        <a:blipFill>
                          <a:blip r:embed="rId3"/>
                          <a:stretch>
                            <a:fillRect l="-51485" t="-117778" r="-174917" b="-215555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82" marR="19082" marT="0" marB="0">
                        <a:blipFill>
                          <a:blip r:embed="rId3"/>
                          <a:stretch>
                            <a:fillRect l="-154027" t="-117778" r="-77852" b="-215555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82" marR="19082" marT="0" marB="0">
                        <a:blipFill>
                          <a:blip r:embed="rId3"/>
                          <a:stretch>
                            <a:fillRect l="-332018" t="-117778" r="-1754" b="-215555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5578698"/>
                      </a:ext>
                    </a:extLst>
                  </a:tr>
                  <a:tr h="383138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Fault Detection Status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extLst>
                      <a:ext uri="{0D108BD9-81ED-4DB2-BD59-A6C34878D82A}">
                        <a16:rowId xmlns:a16="http://schemas.microsoft.com/office/drawing/2014/main" val="3070804050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6%↑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005347776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6%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7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52679693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7%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425780679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7%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80184219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8%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662475532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8%↓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7157876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9%↑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40489754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9%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895455829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10%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58172286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10%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88658144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11%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545788734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11%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25374687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12%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81406403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12%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743066322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13%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772057113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13%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79736550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14%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346111974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14%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335772113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15%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021441597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15%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23968644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20%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421062707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20%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677700314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25%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29634830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25%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60277574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30%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636022618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30%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48263257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681818393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35%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89314768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36%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60366403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36%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89456233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38%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57929244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38%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27598922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40%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52217243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40%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903122570"/>
                      </a:ext>
                    </a:extLst>
                  </a:tr>
                  <a:tr h="15068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42% 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450310093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42%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4283055045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44% 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2201858041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44%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769936961"/>
                      </a:ext>
                    </a:extLst>
                  </a:tr>
                  <a:tr h="15068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46% 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3457949243"/>
                      </a:ext>
                    </a:extLst>
                  </a:tr>
                  <a:tr h="1359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46%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9082" marR="19082" marT="0" marB="0" anchor="ctr"/>
                    </a:tc>
                    <a:extLst>
                      <a:ext uri="{0D108BD9-81ED-4DB2-BD59-A6C34878D82A}">
                        <a16:rowId xmlns:a16="http://schemas.microsoft.com/office/drawing/2014/main" val="15222122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0E2A0A0B-9430-8903-A25C-E0162EE79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213" y="2216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298D4DC-9353-8A32-BAFE-AE986B9B7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6765779"/>
                  </p:ext>
                </p:extLst>
              </p:nvPr>
            </p:nvGraphicFramePr>
            <p:xfrm>
              <a:off x="6481188" y="446981"/>
              <a:ext cx="5218446" cy="3737670"/>
            </p:xfrm>
            <a:graphic>
              <a:graphicData uri="http://schemas.openxmlformats.org/drawingml/2006/table">
                <a:tbl>
                  <a:tblPr firstRow="1" firstCol="1" bandRow="1">
                    <a:tableStyleId>{22838BEF-8BB2-4498-84A7-C5851F593DF1}</a:tableStyleId>
                  </a:tblPr>
                  <a:tblGrid>
                    <a:gridCol w="803475">
                      <a:extLst>
                        <a:ext uri="{9D8B030D-6E8A-4147-A177-3AD203B41FA5}">
                          <a16:colId xmlns:a16="http://schemas.microsoft.com/office/drawing/2014/main" val="3306264022"/>
                        </a:ext>
                      </a:extLst>
                    </a:gridCol>
                    <a:gridCol w="803475">
                      <a:extLst>
                        <a:ext uri="{9D8B030D-6E8A-4147-A177-3AD203B41FA5}">
                          <a16:colId xmlns:a16="http://schemas.microsoft.com/office/drawing/2014/main" val="2520301537"/>
                        </a:ext>
                      </a:extLst>
                    </a:gridCol>
                    <a:gridCol w="803475">
                      <a:extLst>
                        <a:ext uri="{9D8B030D-6E8A-4147-A177-3AD203B41FA5}">
                          <a16:colId xmlns:a16="http://schemas.microsoft.com/office/drawing/2014/main" val="2401467353"/>
                        </a:ext>
                      </a:extLst>
                    </a:gridCol>
                    <a:gridCol w="803475">
                      <a:extLst>
                        <a:ext uri="{9D8B030D-6E8A-4147-A177-3AD203B41FA5}">
                          <a16:colId xmlns:a16="http://schemas.microsoft.com/office/drawing/2014/main" val="4045498996"/>
                        </a:ext>
                      </a:extLst>
                    </a:gridCol>
                    <a:gridCol w="803475">
                      <a:extLst>
                        <a:ext uri="{9D8B030D-6E8A-4147-A177-3AD203B41FA5}">
                          <a16:colId xmlns:a16="http://schemas.microsoft.com/office/drawing/2014/main" val="4202946887"/>
                        </a:ext>
                      </a:extLst>
                    </a:gridCol>
                    <a:gridCol w="803475">
                      <a:extLst>
                        <a:ext uri="{9D8B030D-6E8A-4147-A177-3AD203B41FA5}">
                          <a16:colId xmlns:a16="http://schemas.microsoft.com/office/drawing/2014/main" val="1367504961"/>
                        </a:ext>
                      </a:extLst>
                    </a:gridCol>
                    <a:gridCol w="397596">
                      <a:extLst>
                        <a:ext uri="{9D8B030D-6E8A-4147-A177-3AD203B41FA5}">
                          <a16:colId xmlns:a16="http://schemas.microsoft.com/office/drawing/2014/main" val="653862372"/>
                        </a:ext>
                      </a:extLst>
                    </a:gridCol>
                  </a:tblGrid>
                  <a:tr h="124589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MULTIPLIER-  in case of AC INPUT( SINE WAVE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652635"/>
                      </a:ext>
                    </a:extLst>
                  </a:tr>
                  <a:tr h="124589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Analog Multiplier in the presence of faults with deviations ( &gt;5%)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7960163"/>
                      </a:ext>
                    </a:extLst>
                  </a:tr>
                  <a:tr h="373767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=500,   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0.0098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18th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=1000,   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0.0097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18th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=2000,  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</a:t>
                          </a:r>
                          <a:r>
                            <a:rPr lang="en-IN" sz="800" kern="100">
                              <a:effectLst/>
                            </a:rPr>
                            <a:t> 0.0097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22nd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849248"/>
                      </a:ext>
                    </a:extLst>
                  </a:tr>
                  <a:tr h="498356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1319739580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313675637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2204983586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2%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1865284862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1%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479166489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3347362285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2.5%↓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2207198973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2%↑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3799898173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2096198902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 4%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2463633301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3.5%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1149636324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1%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414068341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4220844349"/>
                      </a:ext>
                    </a:extLst>
                  </a:tr>
                  <a:tr h="24917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2%↑</a:t>
                          </a:r>
                        </a:p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1592457960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4244719639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3%↑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3628317250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3351832284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1.5%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952520706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1.8%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2491846120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2.3%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1494510035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2.9%↓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X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4270200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298D4DC-9353-8A32-BAFE-AE986B9B7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6765779"/>
                  </p:ext>
                </p:extLst>
              </p:nvPr>
            </p:nvGraphicFramePr>
            <p:xfrm>
              <a:off x="6481188" y="446981"/>
              <a:ext cx="5218446" cy="3737670"/>
            </p:xfrm>
            <a:graphic>
              <a:graphicData uri="http://schemas.openxmlformats.org/drawingml/2006/table">
                <a:tbl>
                  <a:tblPr firstRow="1" firstCol="1" bandRow="1">
                    <a:tableStyleId>{22838BEF-8BB2-4498-84A7-C5851F593DF1}</a:tableStyleId>
                  </a:tblPr>
                  <a:tblGrid>
                    <a:gridCol w="803475">
                      <a:extLst>
                        <a:ext uri="{9D8B030D-6E8A-4147-A177-3AD203B41FA5}">
                          <a16:colId xmlns:a16="http://schemas.microsoft.com/office/drawing/2014/main" val="3306264022"/>
                        </a:ext>
                      </a:extLst>
                    </a:gridCol>
                    <a:gridCol w="803475">
                      <a:extLst>
                        <a:ext uri="{9D8B030D-6E8A-4147-A177-3AD203B41FA5}">
                          <a16:colId xmlns:a16="http://schemas.microsoft.com/office/drawing/2014/main" val="2520301537"/>
                        </a:ext>
                      </a:extLst>
                    </a:gridCol>
                    <a:gridCol w="803475">
                      <a:extLst>
                        <a:ext uri="{9D8B030D-6E8A-4147-A177-3AD203B41FA5}">
                          <a16:colId xmlns:a16="http://schemas.microsoft.com/office/drawing/2014/main" val="2401467353"/>
                        </a:ext>
                      </a:extLst>
                    </a:gridCol>
                    <a:gridCol w="803475">
                      <a:extLst>
                        <a:ext uri="{9D8B030D-6E8A-4147-A177-3AD203B41FA5}">
                          <a16:colId xmlns:a16="http://schemas.microsoft.com/office/drawing/2014/main" val="4045498996"/>
                        </a:ext>
                      </a:extLst>
                    </a:gridCol>
                    <a:gridCol w="803475">
                      <a:extLst>
                        <a:ext uri="{9D8B030D-6E8A-4147-A177-3AD203B41FA5}">
                          <a16:colId xmlns:a16="http://schemas.microsoft.com/office/drawing/2014/main" val="4202946887"/>
                        </a:ext>
                      </a:extLst>
                    </a:gridCol>
                    <a:gridCol w="803475">
                      <a:extLst>
                        <a:ext uri="{9D8B030D-6E8A-4147-A177-3AD203B41FA5}">
                          <a16:colId xmlns:a16="http://schemas.microsoft.com/office/drawing/2014/main" val="1367504961"/>
                        </a:ext>
                      </a:extLst>
                    </a:gridCol>
                    <a:gridCol w="397596">
                      <a:extLst>
                        <a:ext uri="{9D8B030D-6E8A-4147-A177-3AD203B41FA5}">
                          <a16:colId xmlns:a16="http://schemas.microsoft.com/office/drawing/2014/main" val="653862372"/>
                        </a:ext>
                      </a:extLst>
                    </a:gridCol>
                  </a:tblGrid>
                  <a:tr h="124589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MULTIPLIER-  in case of AC INPUT( SINE WAVE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652635"/>
                      </a:ext>
                    </a:extLst>
                  </a:tr>
                  <a:tr h="124589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Analog Multiplier in the presence of faults with deviations ( &gt;5%)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7960163"/>
                      </a:ext>
                    </a:extLst>
                  </a:tr>
                  <a:tr h="373767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7113" marR="37113" marT="0" marB="0">
                        <a:blipFill>
                          <a:blip r:embed="rId4"/>
                          <a:stretch>
                            <a:fillRect l="-50379" t="-77049" r="-175379" b="-8540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7113" marR="37113" marT="0" marB="0">
                        <a:blipFill>
                          <a:blip r:embed="rId4"/>
                          <a:stretch>
                            <a:fillRect l="-150379" t="-77049" r="-75379" b="-8540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7113" marR="37113" marT="0" marB="0">
                        <a:blipFill>
                          <a:blip r:embed="rId4"/>
                          <a:stretch>
                            <a:fillRect l="-335533" t="-77049" r="-1015" b="-8540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849248"/>
                      </a:ext>
                    </a:extLst>
                  </a:tr>
                  <a:tr h="498356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1319739580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313675637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2204983586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2%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1865284862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1%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479166489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3347362285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2.5%↓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2207198973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2%↑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3799898173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2096198902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 4%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2463633301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3.5%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1149636324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1%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414068341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4220844349"/>
                      </a:ext>
                    </a:extLst>
                  </a:tr>
                  <a:tr h="24917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2%↑</a:t>
                          </a:r>
                        </a:p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ctr"/>
                    </a:tc>
                    <a:extLst>
                      <a:ext uri="{0D108BD9-81ED-4DB2-BD59-A6C34878D82A}">
                        <a16:rowId xmlns:a16="http://schemas.microsoft.com/office/drawing/2014/main" val="1592457960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4244719639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3%↑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3628317250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3351832284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1.5%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952520706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1.8%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2491846120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2.3%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1494510035"/>
                      </a:ext>
                    </a:extLst>
                  </a:tr>
                  <a:tr h="1245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2.9%↓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X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113" marR="37113" marT="0" marB="0"/>
                    </a:tc>
                    <a:extLst>
                      <a:ext uri="{0D108BD9-81ED-4DB2-BD59-A6C34878D82A}">
                        <a16:rowId xmlns:a16="http://schemas.microsoft.com/office/drawing/2014/main" val="42702004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3">
            <a:extLst>
              <a:ext uri="{FF2B5EF4-FFF2-40B4-BE49-F238E27FC236}">
                <a16:creationId xmlns:a16="http://schemas.microsoft.com/office/drawing/2014/main" id="{E082DF5F-4AB3-4F4D-3E54-FFEE744D8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2527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9390E9-8EB4-F0AB-93EF-B533C1307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2454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EA87A0A-524D-4291-41CA-1C37BC5B68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6487132"/>
                  </p:ext>
                </p:extLst>
              </p:nvPr>
            </p:nvGraphicFramePr>
            <p:xfrm>
              <a:off x="6481187" y="4244960"/>
              <a:ext cx="5218447" cy="26130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79131">
                      <a:extLst>
                        <a:ext uri="{9D8B030D-6E8A-4147-A177-3AD203B41FA5}">
                          <a16:colId xmlns:a16="http://schemas.microsoft.com/office/drawing/2014/main" val="1842543963"/>
                        </a:ext>
                      </a:extLst>
                    </a:gridCol>
                    <a:gridCol w="779131">
                      <a:extLst>
                        <a:ext uri="{9D8B030D-6E8A-4147-A177-3AD203B41FA5}">
                          <a16:colId xmlns:a16="http://schemas.microsoft.com/office/drawing/2014/main" val="262882558"/>
                        </a:ext>
                      </a:extLst>
                    </a:gridCol>
                    <a:gridCol w="779131">
                      <a:extLst>
                        <a:ext uri="{9D8B030D-6E8A-4147-A177-3AD203B41FA5}">
                          <a16:colId xmlns:a16="http://schemas.microsoft.com/office/drawing/2014/main" val="1618325105"/>
                        </a:ext>
                      </a:extLst>
                    </a:gridCol>
                    <a:gridCol w="779131">
                      <a:extLst>
                        <a:ext uri="{9D8B030D-6E8A-4147-A177-3AD203B41FA5}">
                          <a16:colId xmlns:a16="http://schemas.microsoft.com/office/drawing/2014/main" val="200100496"/>
                        </a:ext>
                      </a:extLst>
                    </a:gridCol>
                    <a:gridCol w="781246">
                      <a:extLst>
                        <a:ext uri="{9D8B030D-6E8A-4147-A177-3AD203B41FA5}">
                          <a16:colId xmlns:a16="http://schemas.microsoft.com/office/drawing/2014/main" val="4206047871"/>
                        </a:ext>
                      </a:extLst>
                    </a:gridCol>
                    <a:gridCol w="781246">
                      <a:extLst>
                        <a:ext uri="{9D8B030D-6E8A-4147-A177-3AD203B41FA5}">
                          <a16:colId xmlns:a16="http://schemas.microsoft.com/office/drawing/2014/main" val="2698268878"/>
                        </a:ext>
                      </a:extLst>
                    </a:gridCol>
                    <a:gridCol w="539431">
                      <a:extLst>
                        <a:ext uri="{9D8B030D-6E8A-4147-A177-3AD203B41FA5}">
                          <a16:colId xmlns:a16="http://schemas.microsoft.com/office/drawing/2014/main" val="2735309167"/>
                        </a:ext>
                      </a:extLst>
                    </a:gridCol>
                  </a:tblGrid>
                  <a:tr h="13001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MULTIPLIER-  in case of AC INPUT( SINE WAVE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0532448"/>
                      </a:ext>
                    </a:extLst>
                  </a:tr>
                  <a:tr h="13001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MULTIPLIER in the presence of MULTIPLE faults with deviations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676789"/>
                      </a:ext>
                    </a:extLst>
                  </a:tr>
                  <a:tr h="264272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=500,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0.0098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18th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=1000,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0.0097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        Optimal Order – 18th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=2000,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</a:t>
                          </a:r>
                          <a:r>
                            <a:rPr lang="en-IN" sz="800" kern="100">
                              <a:effectLst/>
                            </a:rPr>
                            <a:t>0.0097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– 22nd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474516"/>
                      </a:ext>
                    </a:extLst>
                  </a:tr>
                  <a:tr h="398533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extLst>
                      <a:ext uri="{0D108BD9-81ED-4DB2-BD59-A6C34878D82A}">
                        <a16:rowId xmlns:a16="http://schemas.microsoft.com/office/drawing/2014/main" val="227658972"/>
                      </a:ext>
                    </a:extLst>
                  </a:tr>
                  <a:tr h="26427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   8%↑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  10%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15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extLst>
                      <a:ext uri="{0D108BD9-81ED-4DB2-BD59-A6C34878D82A}">
                        <a16:rowId xmlns:a16="http://schemas.microsoft.com/office/drawing/2014/main" val="2904750069"/>
                      </a:ext>
                    </a:extLst>
                  </a:tr>
                  <a:tr h="11280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   20%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   15%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25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extLst>
                      <a:ext uri="{0D108BD9-81ED-4DB2-BD59-A6C34878D82A}">
                        <a16:rowId xmlns:a16="http://schemas.microsoft.com/office/drawing/2014/main" val="1200127765"/>
                      </a:ext>
                    </a:extLst>
                  </a:tr>
                  <a:tr h="39036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    20% ↓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   20% ↑</a:t>
                          </a: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  10%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18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extLst>
                      <a:ext uri="{0D108BD9-81ED-4DB2-BD59-A6C34878D82A}">
                        <a16:rowId xmlns:a16="http://schemas.microsoft.com/office/drawing/2014/main" val="418903195"/>
                      </a:ext>
                    </a:extLst>
                  </a:tr>
                  <a:tr h="26125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   30%↓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   20%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extLst>
                      <a:ext uri="{0D108BD9-81ED-4DB2-BD59-A6C34878D82A}">
                        <a16:rowId xmlns:a16="http://schemas.microsoft.com/office/drawing/2014/main" val="3596722340"/>
                      </a:ext>
                    </a:extLst>
                  </a:tr>
                  <a:tr h="19091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   15%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  20% 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  18 %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extLst>
                      <a:ext uri="{0D108BD9-81ED-4DB2-BD59-A6C34878D82A}">
                        <a16:rowId xmlns:a16="http://schemas.microsoft.com/office/drawing/2014/main" val="3764880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EA87A0A-524D-4291-41CA-1C37BC5B68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6487132"/>
                  </p:ext>
                </p:extLst>
              </p:nvPr>
            </p:nvGraphicFramePr>
            <p:xfrm>
              <a:off x="6481187" y="4244960"/>
              <a:ext cx="5218447" cy="26130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79131">
                      <a:extLst>
                        <a:ext uri="{9D8B030D-6E8A-4147-A177-3AD203B41FA5}">
                          <a16:colId xmlns:a16="http://schemas.microsoft.com/office/drawing/2014/main" val="1842543963"/>
                        </a:ext>
                      </a:extLst>
                    </a:gridCol>
                    <a:gridCol w="779131">
                      <a:extLst>
                        <a:ext uri="{9D8B030D-6E8A-4147-A177-3AD203B41FA5}">
                          <a16:colId xmlns:a16="http://schemas.microsoft.com/office/drawing/2014/main" val="262882558"/>
                        </a:ext>
                      </a:extLst>
                    </a:gridCol>
                    <a:gridCol w="779131">
                      <a:extLst>
                        <a:ext uri="{9D8B030D-6E8A-4147-A177-3AD203B41FA5}">
                          <a16:colId xmlns:a16="http://schemas.microsoft.com/office/drawing/2014/main" val="1618325105"/>
                        </a:ext>
                      </a:extLst>
                    </a:gridCol>
                    <a:gridCol w="779131">
                      <a:extLst>
                        <a:ext uri="{9D8B030D-6E8A-4147-A177-3AD203B41FA5}">
                          <a16:colId xmlns:a16="http://schemas.microsoft.com/office/drawing/2014/main" val="200100496"/>
                        </a:ext>
                      </a:extLst>
                    </a:gridCol>
                    <a:gridCol w="781246">
                      <a:extLst>
                        <a:ext uri="{9D8B030D-6E8A-4147-A177-3AD203B41FA5}">
                          <a16:colId xmlns:a16="http://schemas.microsoft.com/office/drawing/2014/main" val="4206047871"/>
                        </a:ext>
                      </a:extLst>
                    </a:gridCol>
                    <a:gridCol w="781246">
                      <a:extLst>
                        <a:ext uri="{9D8B030D-6E8A-4147-A177-3AD203B41FA5}">
                          <a16:colId xmlns:a16="http://schemas.microsoft.com/office/drawing/2014/main" val="2698268878"/>
                        </a:ext>
                      </a:extLst>
                    </a:gridCol>
                    <a:gridCol w="539431">
                      <a:extLst>
                        <a:ext uri="{9D8B030D-6E8A-4147-A177-3AD203B41FA5}">
                          <a16:colId xmlns:a16="http://schemas.microsoft.com/office/drawing/2014/main" val="2735309167"/>
                        </a:ext>
                      </a:extLst>
                    </a:gridCol>
                  </a:tblGrid>
                  <a:tr h="13001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MULTIPLIER-  in case of AC INPUT( SINE WAVE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0532448"/>
                      </a:ext>
                    </a:extLst>
                  </a:tr>
                  <a:tr h="13001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MULTIPLIER in the presence of MULTIPLE faults with deviations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676789"/>
                      </a:ext>
                    </a:extLst>
                  </a:tr>
                  <a:tr h="264272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476" marR="35476" marT="0" marB="0">
                        <a:blipFill>
                          <a:blip r:embed="rId5"/>
                          <a:stretch>
                            <a:fillRect l="-50391" t="-111628" r="-186328" b="-8209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476" marR="35476" marT="0" marB="0">
                        <a:blipFill>
                          <a:blip r:embed="rId5"/>
                          <a:stretch>
                            <a:fillRect l="-150391" t="-111628" r="-86328" b="-8209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476" marR="35476" marT="0" marB="0">
                        <a:blipFill>
                          <a:blip r:embed="rId5"/>
                          <a:stretch>
                            <a:fillRect l="-295392" t="-111628" r="-1843" b="-8209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474516"/>
                      </a:ext>
                    </a:extLst>
                  </a:tr>
                  <a:tr h="398533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extLst>
                      <a:ext uri="{0D108BD9-81ED-4DB2-BD59-A6C34878D82A}">
                        <a16:rowId xmlns:a16="http://schemas.microsoft.com/office/drawing/2014/main" val="227658972"/>
                      </a:ext>
                    </a:extLst>
                  </a:tr>
                  <a:tr h="26427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   8%↑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  10%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15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extLst>
                      <a:ext uri="{0D108BD9-81ED-4DB2-BD59-A6C34878D82A}">
                        <a16:rowId xmlns:a16="http://schemas.microsoft.com/office/drawing/2014/main" val="2904750069"/>
                      </a:ext>
                    </a:extLst>
                  </a:tr>
                  <a:tr h="38716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   20%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   15%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25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extLst>
                      <a:ext uri="{0D108BD9-81ED-4DB2-BD59-A6C34878D82A}">
                        <a16:rowId xmlns:a16="http://schemas.microsoft.com/office/drawing/2014/main" val="1200127765"/>
                      </a:ext>
                    </a:extLst>
                  </a:tr>
                  <a:tr h="39036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    20% ↓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   20% ↑</a:t>
                          </a: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  10%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18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extLst>
                      <a:ext uri="{0D108BD9-81ED-4DB2-BD59-A6C34878D82A}">
                        <a16:rowId xmlns:a16="http://schemas.microsoft.com/office/drawing/2014/main" val="418903195"/>
                      </a:ext>
                    </a:extLst>
                  </a:tr>
                  <a:tr h="26125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   30%↓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   20%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extLst>
                      <a:ext uri="{0D108BD9-81ED-4DB2-BD59-A6C34878D82A}">
                        <a16:rowId xmlns:a16="http://schemas.microsoft.com/office/drawing/2014/main" val="3596722340"/>
                      </a:ext>
                    </a:extLst>
                  </a:tr>
                  <a:tr h="38716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   15%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  20% 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  18 %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5476" marR="35476" marT="0" marB="0" anchor="ctr"/>
                    </a:tc>
                    <a:extLst>
                      <a:ext uri="{0D108BD9-81ED-4DB2-BD59-A6C34878D82A}">
                        <a16:rowId xmlns:a16="http://schemas.microsoft.com/office/drawing/2014/main" val="37648807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5">
            <a:extLst>
              <a:ext uri="{FF2B5EF4-FFF2-40B4-BE49-F238E27FC236}">
                <a16:creationId xmlns:a16="http://schemas.microsoft.com/office/drawing/2014/main" id="{EF6E679C-1C06-A888-00A9-B9B445E51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2454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493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FEC8E-EC94-1745-E98F-E4FEE7D01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38914-171C-3C4A-2868-F7D81072E6A4}"/>
              </a:ext>
            </a:extLst>
          </p:cNvPr>
          <p:cNvSpPr txBox="1"/>
          <p:nvPr/>
        </p:nvSpPr>
        <p:spPr>
          <a:xfrm>
            <a:off x="3702377" y="65989"/>
            <a:ext cx="5517037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Illustration-4 : Analog Multiplier with DC sweep input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7F899-FB44-F29B-0067-3C10EA6A4486}"/>
              </a:ext>
            </a:extLst>
          </p:cNvPr>
          <p:cNvSpPr txBox="1"/>
          <p:nvPr/>
        </p:nvSpPr>
        <p:spPr>
          <a:xfrm>
            <a:off x="4232636" y="503491"/>
            <a:ext cx="3428213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Determination of optimal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DF2BC-DE5A-583E-EFDD-9002C5C25416}"/>
              </a:ext>
            </a:extLst>
          </p:cNvPr>
          <p:cNvSpPr txBox="1"/>
          <p:nvPr/>
        </p:nvSpPr>
        <p:spPr>
          <a:xfrm>
            <a:off x="4081806" y="3395163"/>
            <a:ext cx="5137608" cy="3385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Simulated Output VS regression model Output </a:t>
            </a:r>
          </a:p>
        </p:txBody>
      </p:sp>
      <p:pic>
        <p:nvPicPr>
          <p:cNvPr id="6" name="Picture 5" descr="A graph showing the growth of a company&#10;&#10;AI-generated content may be incorrect.">
            <a:extLst>
              <a:ext uri="{FF2B5EF4-FFF2-40B4-BE49-F238E27FC236}">
                <a16:creationId xmlns:a16="http://schemas.microsoft.com/office/drawing/2014/main" id="{22E46C4C-14A5-433C-BE15-A550B10D4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8" y="872823"/>
            <a:ext cx="3648174" cy="2417132"/>
          </a:xfrm>
          <a:prstGeom prst="rect">
            <a:avLst/>
          </a:prstGeom>
        </p:spPr>
      </p:pic>
      <p:pic>
        <p:nvPicPr>
          <p:cNvPr id="8" name="Picture 7" descr="A graph showing the growth of a company&#10;&#10;AI-generated content may be incorrect.">
            <a:extLst>
              <a:ext uri="{FF2B5EF4-FFF2-40B4-BE49-F238E27FC236}">
                <a16:creationId xmlns:a16="http://schemas.microsoft.com/office/drawing/2014/main" id="{792AC63B-1346-2AAA-6D54-6C7C0F222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52" y="872821"/>
            <a:ext cx="3428213" cy="2417133"/>
          </a:xfrm>
          <a:prstGeom prst="rect">
            <a:avLst/>
          </a:prstGeom>
        </p:spPr>
      </p:pic>
      <p:pic>
        <p:nvPicPr>
          <p:cNvPr id="10" name="Picture 9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95CB1CF0-A6CC-F5DC-4991-4401A8CCC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65" y="872821"/>
            <a:ext cx="3513058" cy="2417133"/>
          </a:xfrm>
          <a:prstGeom prst="rect">
            <a:avLst/>
          </a:prstGeom>
        </p:spPr>
      </p:pic>
      <p:pic>
        <p:nvPicPr>
          <p:cNvPr id="12" name="Picture 11" descr="A graph with a line&#10;&#10;AI-generated content may be incorrect.">
            <a:extLst>
              <a:ext uri="{FF2B5EF4-FFF2-40B4-BE49-F238E27FC236}">
                <a16:creationId xmlns:a16="http://schemas.microsoft.com/office/drawing/2014/main" id="{16B50F57-128F-B5F2-1DF9-76D138AF2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4" y="3727454"/>
            <a:ext cx="10350631" cy="24171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704F75-ABFB-E279-68B1-106201F7B17A}"/>
              </a:ext>
            </a:extLst>
          </p:cNvPr>
          <p:cNvSpPr txBox="1"/>
          <p:nvPr/>
        </p:nvSpPr>
        <p:spPr>
          <a:xfrm>
            <a:off x="1480008" y="3287440"/>
            <a:ext cx="61179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Optimal order plot at </a:t>
            </a:r>
            <a:r>
              <a:rPr kumimoji="0" lang="en-I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Nmc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=500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85338C-25D8-1E7C-5839-DCF952CDB1E9}"/>
              </a:ext>
            </a:extLst>
          </p:cNvPr>
          <p:cNvSpPr txBox="1"/>
          <p:nvPr/>
        </p:nvSpPr>
        <p:spPr>
          <a:xfrm>
            <a:off x="4736969" y="3190587"/>
            <a:ext cx="35397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Optimal order plot at </a:t>
            </a:r>
            <a:r>
              <a:rPr kumimoji="0" lang="en-I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Nmc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=1000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279FC-8BB7-017F-4F95-7C478300EF4B}"/>
              </a:ext>
            </a:extLst>
          </p:cNvPr>
          <p:cNvSpPr txBox="1"/>
          <p:nvPr/>
        </p:nvSpPr>
        <p:spPr>
          <a:xfrm>
            <a:off x="9049731" y="3239657"/>
            <a:ext cx="16968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Optimal order plot at </a:t>
            </a:r>
            <a:r>
              <a:rPr kumimoji="0" lang="en-I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Nmc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=2000</a:t>
            </a:r>
          </a:p>
        </p:txBody>
      </p:sp>
    </p:spTree>
    <p:extLst>
      <p:ext uri="{BB962C8B-B14F-4D97-AF65-F5344CB8AC3E}">
        <p14:creationId xmlns:p14="http://schemas.microsoft.com/office/powerpoint/2010/main" val="139014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E6456F-1B4A-7C2A-2577-EE2525B74319}"/>
              </a:ext>
            </a:extLst>
          </p:cNvPr>
          <p:cNvSpPr txBox="1"/>
          <p:nvPr/>
        </p:nvSpPr>
        <p:spPr>
          <a:xfrm>
            <a:off x="4119513" y="273378"/>
            <a:ext cx="356333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OBJECTIVE</a:t>
            </a:r>
            <a:endParaRPr kumimoji="0" lang="en-IN" sz="3600" b="0" i="0" strike="noStrike" kern="1200" cap="none" spc="0" normalizeH="0" baseline="0" noProof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97F055-C09E-B8B4-BA50-A41830AE9C91}"/>
              </a:ext>
            </a:extLst>
          </p:cNvPr>
          <p:cNvSpPr/>
          <p:nvPr/>
        </p:nvSpPr>
        <p:spPr>
          <a:xfrm>
            <a:off x="2683497" y="1776008"/>
            <a:ext cx="6825006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b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faults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multi-input analog circuits using polynomial regression models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2ED107-4CEB-ABE5-4C15-118C4095644A}"/>
              </a:ext>
            </a:extLst>
          </p:cNvPr>
          <p:cNvSpPr txBox="1"/>
          <p:nvPr/>
        </p:nvSpPr>
        <p:spPr>
          <a:xfrm>
            <a:off x="2224101" y="2207593"/>
            <a:ext cx="7928567" cy="195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Polynomial modelling for both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and nonlinear circuits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 detection under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 sweep and sine wave inputs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and multiple faults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robustness.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697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7DD33-C341-733E-96B1-9E8514F6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4067271-1401-BDE8-CCFA-69A3EEEBD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96" y="1988336"/>
            <a:ext cx="1848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57865-6FA2-E294-948C-CD66218A5BE0}"/>
              </a:ext>
            </a:extLst>
          </p:cNvPr>
          <p:cNvSpPr txBox="1"/>
          <p:nvPr/>
        </p:nvSpPr>
        <p:spPr>
          <a:xfrm>
            <a:off x="4945462" y="113982"/>
            <a:ext cx="2059913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RESULT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7DD7B6-948D-1EBF-3394-CE733480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2438" y="2062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2280AAE-653A-AAAC-D87C-473937D62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2438" y="2062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6D8478F-BBF3-CB64-5A8C-DD8991427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2438" y="2062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C1FCB59-782A-98C3-F238-C3BB09ACF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2438" y="2062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0D0E50C7-E0F7-52C6-0DC8-D15991B9E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496127"/>
                  </p:ext>
                </p:extLst>
              </p:nvPr>
            </p:nvGraphicFramePr>
            <p:xfrm>
              <a:off x="381837" y="483314"/>
              <a:ext cx="6260122" cy="6374668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983623">
                      <a:extLst>
                        <a:ext uri="{9D8B030D-6E8A-4147-A177-3AD203B41FA5}">
                          <a16:colId xmlns:a16="http://schemas.microsoft.com/office/drawing/2014/main" val="3898946255"/>
                        </a:ext>
                      </a:extLst>
                    </a:gridCol>
                    <a:gridCol w="983623">
                      <a:extLst>
                        <a:ext uri="{9D8B030D-6E8A-4147-A177-3AD203B41FA5}">
                          <a16:colId xmlns:a16="http://schemas.microsoft.com/office/drawing/2014/main" val="3177288603"/>
                        </a:ext>
                      </a:extLst>
                    </a:gridCol>
                    <a:gridCol w="947631">
                      <a:extLst>
                        <a:ext uri="{9D8B030D-6E8A-4147-A177-3AD203B41FA5}">
                          <a16:colId xmlns:a16="http://schemas.microsoft.com/office/drawing/2014/main" val="616832887"/>
                        </a:ext>
                      </a:extLst>
                    </a:gridCol>
                    <a:gridCol w="947631">
                      <a:extLst>
                        <a:ext uri="{9D8B030D-6E8A-4147-A177-3AD203B41FA5}">
                          <a16:colId xmlns:a16="http://schemas.microsoft.com/office/drawing/2014/main" val="1901051497"/>
                        </a:ext>
                      </a:extLst>
                    </a:gridCol>
                    <a:gridCol w="947631">
                      <a:extLst>
                        <a:ext uri="{9D8B030D-6E8A-4147-A177-3AD203B41FA5}">
                          <a16:colId xmlns:a16="http://schemas.microsoft.com/office/drawing/2014/main" val="203981338"/>
                        </a:ext>
                      </a:extLst>
                    </a:gridCol>
                    <a:gridCol w="947631">
                      <a:extLst>
                        <a:ext uri="{9D8B030D-6E8A-4147-A177-3AD203B41FA5}">
                          <a16:colId xmlns:a16="http://schemas.microsoft.com/office/drawing/2014/main" val="976988057"/>
                        </a:ext>
                      </a:extLst>
                    </a:gridCol>
                    <a:gridCol w="502352">
                      <a:extLst>
                        <a:ext uri="{9D8B030D-6E8A-4147-A177-3AD203B41FA5}">
                          <a16:colId xmlns:a16="http://schemas.microsoft.com/office/drawing/2014/main" val="3519595749"/>
                        </a:ext>
                      </a:extLst>
                    </a:gridCol>
                  </a:tblGrid>
                  <a:tr h="13363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 -  in case of DC INPUT( slow dc with 100Hz &amp; 50Hz frequency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29186"/>
                      </a:ext>
                    </a:extLst>
                  </a:tr>
                  <a:tr h="13363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Analog Multiplier in the presence of faults with deviations (5% – 15%) &amp; (20%-46%)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05671"/>
                      </a:ext>
                    </a:extLst>
                  </a:tr>
                  <a:tr h="267264">
                    <a:tc rowSpan="2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=500,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 = 0.0103</a:t>
                          </a:r>
                          <a:endParaRPr lang="en-IN" sz="8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 dirty="0">
                              <a:effectLst/>
                            </a:rPr>
                            <a:t>Optimal Order - 16th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=1000,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 0.0108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- 15th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=2000,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</a:t>
                          </a:r>
                          <a:r>
                            <a:rPr lang="en-IN" sz="800" kern="100">
                              <a:effectLst/>
                            </a:rPr>
                            <a:t>0.0110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- 15th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422457"/>
                      </a:ext>
                    </a:extLst>
                  </a:tr>
                  <a:tr h="400896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extLst>
                      <a:ext uri="{0D108BD9-81ED-4DB2-BD59-A6C34878D82A}">
                        <a16:rowId xmlns:a16="http://schemas.microsoft.com/office/drawing/2014/main" val="324612974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6%↑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28029945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6%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732531764"/>
                      </a:ext>
                    </a:extLst>
                  </a:tr>
                  <a:tr h="138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7%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59516574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7%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856597557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8%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31691784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8%↓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951859139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9%↑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06209139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9%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167401043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10%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037664824"/>
                      </a:ext>
                    </a:extLst>
                  </a:tr>
                  <a:tr h="17193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10%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816790043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11%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876358167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11%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54743945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12%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82440517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12%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744936859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13%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35072087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13%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623276598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14%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75001680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14%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284210988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15%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76647215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15%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902406629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20%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807089297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20%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25655818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25%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0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95138984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25%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231366530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30%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89663880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30%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169492158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328524718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35%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173838610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36%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069862987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36%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881005868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38%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871689203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38%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912226403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40%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366324445"/>
                      </a:ext>
                    </a:extLst>
                  </a:tr>
                  <a:tr h="13894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40%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09870270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42%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496461104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42%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04094567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44%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908033761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44%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198757104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46%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149439856"/>
                      </a:ext>
                    </a:extLst>
                  </a:tr>
                  <a:tr h="17867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46%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6626508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0D0E50C7-E0F7-52C6-0DC8-D15991B9E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496127"/>
                  </p:ext>
                </p:extLst>
              </p:nvPr>
            </p:nvGraphicFramePr>
            <p:xfrm>
              <a:off x="381837" y="483314"/>
              <a:ext cx="6260122" cy="6374668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983623">
                      <a:extLst>
                        <a:ext uri="{9D8B030D-6E8A-4147-A177-3AD203B41FA5}">
                          <a16:colId xmlns:a16="http://schemas.microsoft.com/office/drawing/2014/main" val="3898946255"/>
                        </a:ext>
                      </a:extLst>
                    </a:gridCol>
                    <a:gridCol w="983623">
                      <a:extLst>
                        <a:ext uri="{9D8B030D-6E8A-4147-A177-3AD203B41FA5}">
                          <a16:colId xmlns:a16="http://schemas.microsoft.com/office/drawing/2014/main" val="3177288603"/>
                        </a:ext>
                      </a:extLst>
                    </a:gridCol>
                    <a:gridCol w="947631">
                      <a:extLst>
                        <a:ext uri="{9D8B030D-6E8A-4147-A177-3AD203B41FA5}">
                          <a16:colId xmlns:a16="http://schemas.microsoft.com/office/drawing/2014/main" val="616832887"/>
                        </a:ext>
                      </a:extLst>
                    </a:gridCol>
                    <a:gridCol w="947631">
                      <a:extLst>
                        <a:ext uri="{9D8B030D-6E8A-4147-A177-3AD203B41FA5}">
                          <a16:colId xmlns:a16="http://schemas.microsoft.com/office/drawing/2014/main" val="1901051497"/>
                        </a:ext>
                      </a:extLst>
                    </a:gridCol>
                    <a:gridCol w="947631">
                      <a:extLst>
                        <a:ext uri="{9D8B030D-6E8A-4147-A177-3AD203B41FA5}">
                          <a16:colId xmlns:a16="http://schemas.microsoft.com/office/drawing/2014/main" val="203981338"/>
                        </a:ext>
                      </a:extLst>
                    </a:gridCol>
                    <a:gridCol w="947631">
                      <a:extLst>
                        <a:ext uri="{9D8B030D-6E8A-4147-A177-3AD203B41FA5}">
                          <a16:colId xmlns:a16="http://schemas.microsoft.com/office/drawing/2014/main" val="976988057"/>
                        </a:ext>
                      </a:extLst>
                    </a:gridCol>
                    <a:gridCol w="502352">
                      <a:extLst>
                        <a:ext uri="{9D8B030D-6E8A-4147-A177-3AD203B41FA5}">
                          <a16:colId xmlns:a16="http://schemas.microsoft.com/office/drawing/2014/main" val="3519595749"/>
                        </a:ext>
                      </a:extLst>
                    </a:gridCol>
                  </a:tblGrid>
                  <a:tr h="13363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 -  in case of DC INPUT( slow dc with 100Hz &amp; 50Hz frequency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29186"/>
                      </a:ext>
                    </a:extLst>
                  </a:tr>
                  <a:tr h="133632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Analog Multiplier in the presence of faults with deviations (5% – 15%) &amp; (20%-46%)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05671"/>
                      </a:ext>
                    </a:extLst>
                  </a:tr>
                  <a:tr h="267264">
                    <a:tc rowSpan="2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3246" marR="23246" marT="0" marB="0">
                        <a:blipFill>
                          <a:blip r:embed="rId3"/>
                          <a:stretch>
                            <a:fillRect l="-51420" t="-113636" r="-174448" b="-21977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3246" marR="23246" marT="0" marB="0">
                        <a:blipFill>
                          <a:blip r:embed="rId3"/>
                          <a:stretch>
                            <a:fillRect l="-154341" t="-113636" r="-77814" b="-21977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3246" marR="23246" marT="0" marB="0">
                        <a:blipFill>
                          <a:blip r:embed="rId3"/>
                          <a:stretch>
                            <a:fillRect l="-332353" t="-113636" r="-1681" b="-21977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422457"/>
                      </a:ext>
                    </a:extLst>
                  </a:tr>
                  <a:tr h="400896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extLst>
                      <a:ext uri="{0D108BD9-81ED-4DB2-BD59-A6C34878D82A}">
                        <a16:rowId xmlns:a16="http://schemas.microsoft.com/office/drawing/2014/main" val="324612974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6%↑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28029945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6%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732531764"/>
                      </a:ext>
                    </a:extLst>
                  </a:tr>
                  <a:tr h="138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7%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59516574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7%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856597557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8%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31691784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8%↓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951859139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9%↑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06209139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9%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167401043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10%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037664824"/>
                      </a:ext>
                    </a:extLst>
                  </a:tr>
                  <a:tr h="17193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10%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816790043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11%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876358167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11%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54743945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12%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82440517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12%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744936859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13%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35072087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13%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623276598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14%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75001680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14%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284210988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15%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76647215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15%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902406629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20%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807089297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20%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25655818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25%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0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95138984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25%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231366530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30%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89663880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30%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169492158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35%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328524718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35%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173838610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36%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069862987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36%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881005868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38%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871689203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38%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912226403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40%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366324445"/>
                      </a:ext>
                    </a:extLst>
                  </a:tr>
                  <a:tr h="13894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40%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098702702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42%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496461104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42%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040945676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44%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908033761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44%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3198757104"/>
                      </a:ext>
                    </a:extLst>
                  </a:tr>
                  <a:tr h="13363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46%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42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149439856"/>
                      </a:ext>
                    </a:extLst>
                  </a:tr>
                  <a:tr h="17867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46%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3246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6626508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 5">
            <a:extLst>
              <a:ext uri="{FF2B5EF4-FFF2-40B4-BE49-F238E27FC236}">
                <a16:creationId xmlns:a16="http://schemas.microsoft.com/office/drawing/2014/main" id="{C9C6611F-9C80-C9E3-9929-461BCE117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7638" y="2498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33A66CA-2DBC-0D26-DA3F-F2324228AC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2498700"/>
                  </p:ext>
                </p:extLst>
              </p:nvPr>
            </p:nvGraphicFramePr>
            <p:xfrm>
              <a:off x="6641959" y="4089678"/>
              <a:ext cx="5168204" cy="276830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71630">
                      <a:extLst>
                        <a:ext uri="{9D8B030D-6E8A-4147-A177-3AD203B41FA5}">
                          <a16:colId xmlns:a16="http://schemas.microsoft.com/office/drawing/2014/main" val="615337431"/>
                        </a:ext>
                      </a:extLst>
                    </a:gridCol>
                    <a:gridCol w="771630">
                      <a:extLst>
                        <a:ext uri="{9D8B030D-6E8A-4147-A177-3AD203B41FA5}">
                          <a16:colId xmlns:a16="http://schemas.microsoft.com/office/drawing/2014/main" val="228680883"/>
                        </a:ext>
                      </a:extLst>
                    </a:gridCol>
                    <a:gridCol w="771630">
                      <a:extLst>
                        <a:ext uri="{9D8B030D-6E8A-4147-A177-3AD203B41FA5}">
                          <a16:colId xmlns:a16="http://schemas.microsoft.com/office/drawing/2014/main" val="3578674980"/>
                        </a:ext>
                      </a:extLst>
                    </a:gridCol>
                    <a:gridCol w="771630">
                      <a:extLst>
                        <a:ext uri="{9D8B030D-6E8A-4147-A177-3AD203B41FA5}">
                          <a16:colId xmlns:a16="http://schemas.microsoft.com/office/drawing/2014/main" val="2078503046"/>
                        </a:ext>
                      </a:extLst>
                    </a:gridCol>
                    <a:gridCol w="773723">
                      <a:extLst>
                        <a:ext uri="{9D8B030D-6E8A-4147-A177-3AD203B41FA5}">
                          <a16:colId xmlns:a16="http://schemas.microsoft.com/office/drawing/2014/main" val="2051041871"/>
                        </a:ext>
                      </a:extLst>
                    </a:gridCol>
                    <a:gridCol w="773723">
                      <a:extLst>
                        <a:ext uri="{9D8B030D-6E8A-4147-A177-3AD203B41FA5}">
                          <a16:colId xmlns:a16="http://schemas.microsoft.com/office/drawing/2014/main" val="2755534087"/>
                        </a:ext>
                      </a:extLst>
                    </a:gridCol>
                    <a:gridCol w="534238">
                      <a:extLst>
                        <a:ext uri="{9D8B030D-6E8A-4147-A177-3AD203B41FA5}">
                          <a16:colId xmlns:a16="http://schemas.microsoft.com/office/drawing/2014/main" val="2678191273"/>
                        </a:ext>
                      </a:extLst>
                    </a:gridCol>
                  </a:tblGrid>
                  <a:tr h="133761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 -  in case of DC INPUT( slow dc with 100Hz &amp; 50Hz frequency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03829"/>
                      </a:ext>
                    </a:extLst>
                  </a:tr>
                  <a:tr h="133761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MULTIPLIER in the presence of MULTIPLE faults with deviations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095828"/>
                      </a:ext>
                    </a:extLst>
                  </a:tr>
                  <a:tr h="316889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=500,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0.0103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- 16th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=1000,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 0.0108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- 15th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=2000,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</a:t>
                          </a:r>
                          <a:r>
                            <a:rPr lang="en-IN" sz="800" kern="100">
                              <a:effectLst/>
                            </a:rPr>
                            <a:t>0.0110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- 15th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8538578"/>
                      </a:ext>
                    </a:extLst>
                  </a:tr>
                  <a:tr h="410026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extLst>
                      <a:ext uri="{0D108BD9-81ED-4DB2-BD59-A6C34878D82A}">
                        <a16:rowId xmlns:a16="http://schemas.microsoft.com/office/drawing/2014/main" val="987049204"/>
                      </a:ext>
                    </a:extLst>
                  </a:tr>
                  <a:tr h="27189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   8%↑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  10%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extLst>
                      <a:ext uri="{0D108BD9-81ED-4DB2-BD59-A6C34878D82A}">
                        <a16:rowId xmlns:a16="http://schemas.microsoft.com/office/drawing/2014/main" val="3675125800"/>
                      </a:ext>
                    </a:extLst>
                  </a:tr>
                  <a:tr h="41002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   20%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   15%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extLst>
                      <a:ext uri="{0D108BD9-81ED-4DB2-BD59-A6C34878D82A}">
                        <a16:rowId xmlns:a16="http://schemas.microsoft.com/office/drawing/2014/main" val="3321353843"/>
                      </a:ext>
                    </a:extLst>
                  </a:tr>
                  <a:tr h="41002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    20% ↓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   20% ↑</a:t>
                          </a: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  10%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extLst>
                      <a:ext uri="{0D108BD9-81ED-4DB2-BD59-A6C34878D82A}">
                        <a16:rowId xmlns:a16="http://schemas.microsoft.com/office/drawing/2014/main" val="3139991550"/>
                      </a:ext>
                    </a:extLst>
                  </a:tr>
                  <a:tr h="27189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   30%↓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   20%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extLst>
                      <a:ext uri="{0D108BD9-81ED-4DB2-BD59-A6C34878D82A}">
                        <a16:rowId xmlns:a16="http://schemas.microsoft.com/office/drawing/2014/main" val="484981828"/>
                      </a:ext>
                    </a:extLst>
                  </a:tr>
                  <a:tr h="41002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   15%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  20% 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  18 %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extLst>
                      <a:ext uri="{0D108BD9-81ED-4DB2-BD59-A6C34878D82A}">
                        <a16:rowId xmlns:a16="http://schemas.microsoft.com/office/drawing/2014/main" val="2295189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33A66CA-2DBC-0D26-DA3F-F2324228AC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2498700"/>
                  </p:ext>
                </p:extLst>
              </p:nvPr>
            </p:nvGraphicFramePr>
            <p:xfrm>
              <a:off x="6641959" y="4089678"/>
              <a:ext cx="5168204" cy="276830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71630">
                      <a:extLst>
                        <a:ext uri="{9D8B030D-6E8A-4147-A177-3AD203B41FA5}">
                          <a16:colId xmlns:a16="http://schemas.microsoft.com/office/drawing/2014/main" val="615337431"/>
                        </a:ext>
                      </a:extLst>
                    </a:gridCol>
                    <a:gridCol w="771630">
                      <a:extLst>
                        <a:ext uri="{9D8B030D-6E8A-4147-A177-3AD203B41FA5}">
                          <a16:colId xmlns:a16="http://schemas.microsoft.com/office/drawing/2014/main" val="228680883"/>
                        </a:ext>
                      </a:extLst>
                    </a:gridCol>
                    <a:gridCol w="771630">
                      <a:extLst>
                        <a:ext uri="{9D8B030D-6E8A-4147-A177-3AD203B41FA5}">
                          <a16:colId xmlns:a16="http://schemas.microsoft.com/office/drawing/2014/main" val="3578674980"/>
                        </a:ext>
                      </a:extLst>
                    </a:gridCol>
                    <a:gridCol w="771630">
                      <a:extLst>
                        <a:ext uri="{9D8B030D-6E8A-4147-A177-3AD203B41FA5}">
                          <a16:colId xmlns:a16="http://schemas.microsoft.com/office/drawing/2014/main" val="2078503046"/>
                        </a:ext>
                      </a:extLst>
                    </a:gridCol>
                    <a:gridCol w="773723">
                      <a:extLst>
                        <a:ext uri="{9D8B030D-6E8A-4147-A177-3AD203B41FA5}">
                          <a16:colId xmlns:a16="http://schemas.microsoft.com/office/drawing/2014/main" val="2051041871"/>
                        </a:ext>
                      </a:extLst>
                    </a:gridCol>
                    <a:gridCol w="773723">
                      <a:extLst>
                        <a:ext uri="{9D8B030D-6E8A-4147-A177-3AD203B41FA5}">
                          <a16:colId xmlns:a16="http://schemas.microsoft.com/office/drawing/2014/main" val="2755534087"/>
                        </a:ext>
                      </a:extLst>
                    </a:gridCol>
                    <a:gridCol w="534238">
                      <a:extLst>
                        <a:ext uri="{9D8B030D-6E8A-4147-A177-3AD203B41FA5}">
                          <a16:colId xmlns:a16="http://schemas.microsoft.com/office/drawing/2014/main" val="2678191273"/>
                        </a:ext>
                      </a:extLst>
                    </a:gridCol>
                  </a:tblGrid>
                  <a:tr h="133761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 -  in case of DC INPUT( slow dc with 100Hz &amp; 50Hz frequency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03829"/>
                      </a:ext>
                    </a:extLst>
                  </a:tr>
                  <a:tr h="133761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MULTIPLIER in the presence of MULTIPLE faults with deviations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095828"/>
                      </a:ext>
                    </a:extLst>
                  </a:tr>
                  <a:tr h="316889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233" marR="36233" marT="0" marB="0">
                        <a:blipFill>
                          <a:blip r:embed="rId4"/>
                          <a:stretch>
                            <a:fillRect l="-50593" t="-94231" r="-186957" b="-70961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233" marR="36233" marT="0" marB="0">
                        <a:blipFill>
                          <a:blip r:embed="rId4"/>
                          <a:stretch>
                            <a:fillRect l="-150000" t="-94231" r="-86220" b="-70961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233" marR="36233" marT="0" marB="0">
                        <a:blipFill>
                          <a:blip r:embed="rId4"/>
                          <a:stretch>
                            <a:fillRect l="-295349" t="-94231" r="-1860" b="-70961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8538578"/>
                      </a:ext>
                    </a:extLst>
                  </a:tr>
                  <a:tr h="410026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extLst>
                      <a:ext uri="{0D108BD9-81ED-4DB2-BD59-A6C34878D82A}">
                        <a16:rowId xmlns:a16="http://schemas.microsoft.com/office/drawing/2014/main" val="987049204"/>
                      </a:ext>
                    </a:extLst>
                  </a:tr>
                  <a:tr h="27189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   8%↑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  10%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extLst>
                      <a:ext uri="{0D108BD9-81ED-4DB2-BD59-A6C34878D82A}">
                        <a16:rowId xmlns:a16="http://schemas.microsoft.com/office/drawing/2014/main" val="3675125800"/>
                      </a:ext>
                    </a:extLst>
                  </a:tr>
                  <a:tr h="41002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   20%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   15%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extLst>
                      <a:ext uri="{0D108BD9-81ED-4DB2-BD59-A6C34878D82A}">
                        <a16:rowId xmlns:a16="http://schemas.microsoft.com/office/drawing/2014/main" val="3321353843"/>
                      </a:ext>
                    </a:extLst>
                  </a:tr>
                  <a:tr h="41002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    20% ↓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   20% ↑</a:t>
                          </a: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  10%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extLst>
                      <a:ext uri="{0D108BD9-81ED-4DB2-BD59-A6C34878D82A}">
                        <a16:rowId xmlns:a16="http://schemas.microsoft.com/office/drawing/2014/main" val="3139991550"/>
                      </a:ext>
                    </a:extLst>
                  </a:tr>
                  <a:tr h="27189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   30%↓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   20%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extLst>
                      <a:ext uri="{0D108BD9-81ED-4DB2-BD59-A6C34878D82A}">
                        <a16:rowId xmlns:a16="http://schemas.microsoft.com/office/drawing/2014/main" val="484981828"/>
                      </a:ext>
                    </a:extLst>
                  </a:tr>
                  <a:tr h="41002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   15% ↑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  20%  ↓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  18 %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233" marR="36233" marT="0" marB="0" anchor="ctr"/>
                    </a:tc>
                    <a:extLst>
                      <a:ext uri="{0D108BD9-81ED-4DB2-BD59-A6C34878D82A}">
                        <a16:rowId xmlns:a16="http://schemas.microsoft.com/office/drawing/2014/main" val="22951899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6">
            <a:extLst>
              <a:ext uri="{FF2B5EF4-FFF2-40B4-BE49-F238E27FC236}">
                <a16:creationId xmlns:a16="http://schemas.microsoft.com/office/drawing/2014/main" id="{4C288595-65E3-52F1-F292-361F9CA12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475" y="2482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6F87C2-8D7A-52C5-12E6-BDCBA92774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349005"/>
                  </p:ext>
                </p:extLst>
              </p:nvPr>
            </p:nvGraphicFramePr>
            <p:xfrm>
              <a:off x="6641959" y="483314"/>
              <a:ext cx="5150600" cy="403657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793029">
                      <a:extLst>
                        <a:ext uri="{9D8B030D-6E8A-4147-A177-3AD203B41FA5}">
                          <a16:colId xmlns:a16="http://schemas.microsoft.com/office/drawing/2014/main" val="2313887479"/>
                        </a:ext>
                      </a:extLst>
                    </a:gridCol>
                    <a:gridCol w="793029">
                      <a:extLst>
                        <a:ext uri="{9D8B030D-6E8A-4147-A177-3AD203B41FA5}">
                          <a16:colId xmlns:a16="http://schemas.microsoft.com/office/drawing/2014/main" val="3665728013"/>
                        </a:ext>
                      </a:extLst>
                    </a:gridCol>
                    <a:gridCol w="793029">
                      <a:extLst>
                        <a:ext uri="{9D8B030D-6E8A-4147-A177-3AD203B41FA5}">
                          <a16:colId xmlns:a16="http://schemas.microsoft.com/office/drawing/2014/main" val="3325559975"/>
                        </a:ext>
                      </a:extLst>
                    </a:gridCol>
                    <a:gridCol w="793029">
                      <a:extLst>
                        <a:ext uri="{9D8B030D-6E8A-4147-A177-3AD203B41FA5}">
                          <a16:colId xmlns:a16="http://schemas.microsoft.com/office/drawing/2014/main" val="857018070"/>
                        </a:ext>
                      </a:extLst>
                    </a:gridCol>
                    <a:gridCol w="793029">
                      <a:extLst>
                        <a:ext uri="{9D8B030D-6E8A-4147-A177-3AD203B41FA5}">
                          <a16:colId xmlns:a16="http://schemas.microsoft.com/office/drawing/2014/main" val="1650932500"/>
                        </a:ext>
                      </a:extLst>
                    </a:gridCol>
                    <a:gridCol w="793029">
                      <a:extLst>
                        <a:ext uri="{9D8B030D-6E8A-4147-A177-3AD203B41FA5}">
                          <a16:colId xmlns:a16="http://schemas.microsoft.com/office/drawing/2014/main" val="453957100"/>
                        </a:ext>
                      </a:extLst>
                    </a:gridCol>
                    <a:gridCol w="392426">
                      <a:extLst>
                        <a:ext uri="{9D8B030D-6E8A-4147-A177-3AD203B41FA5}">
                          <a16:colId xmlns:a16="http://schemas.microsoft.com/office/drawing/2014/main" val="3774044437"/>
                        </a:ext>
                      </a:extLst>
                    </a:gridCol>
                  </a:tblGrid>
                  <a:tr h="131779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 -  in case of DC INPUT( slow dc with 100Hz &amp; 50Hz frequency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4625454"/>
                      </a:ext>
                    </a:extLst>
                  </a:tr>
                  <a:tr h="131779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Analog Multiplier in the presence of faults with deviations (&lt; 5%)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7726124"/>
                      </a:ext>
                    </a:extLst>
                  </a:tr>
                  <a:tr h="395338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=500,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0.0103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- 16th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=1000,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 =  0.0108</a:t>
                          </a:r>
                          <a:endParaRPr lang="en-IN" sz="8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 dirty="0">
                              <a:effectLst/>
                            </a:rPr>
                            <a:t>Optimal Order - 15th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=2000,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</a:t>
                          </a:r>
                          <a:r>
                            <a:rPr lang="en-IN" sz="800" kern="100">
                              <a:effectLst/>
                            </a:rPr>
                            <a:t>0.0110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>
                              <a:effectLst/>
                            </a:rPr>
                            <a:t>Optimal Order - 15th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3392481"/>
                      </a:ext>
                    </a:extLst>
                  </a:tr>
                  <a:tr h="527118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3358231696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extLst>
                      <a:ext uri="{0D108BD9-81ED-4DB2-BD59-A6C34878D82A}">
                        <a16:rowId xmlns:a16="http://schemas.microsoft.com/office/drawing/2014/main" val="213868531"/>
                      </a:ext>
                    </a:extLst>
                  </a:tr>
                  <a:tr h="16562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4278740298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2%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461744708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1%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extLst>
                      <a:ext uri="{0D108BD9-81ED-4DB2-BD59-A6C34878D82A}">
                        <a16:rowId xmlns:a16="http://schemas.microsoft.com/office/drawing/2014/main" val="1468092756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232955038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2.5%↓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423206258"/>
                      </a:ext>
                    </a:extLst>
                  </a:tr>
                  <a:tr h="149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2%↑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3109784726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945286990"/>
                      </a:ext>
                    </a:extLst>
                  </a:tr>
                  <a:tr h="1537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 4%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659125153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3.5%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2911310595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1%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extLst>
                      <a:ext uri="{0D108BD9-81ED-4DB2-BD59-A6C34878D82A}">
                        <a16:rowId xmlns:a16="http://schemas.microsoft.com/office/drawing/2014/main" val="1357432225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extLst>
                      <a:ext uri="{0D108BD9-81ED-4DB2-BD59-A6C34878D82A}">
                        <a16:rowId xmlns:a16="http://schemas.microsoft.com/office/drawing/2014/main" val="799752183"/>
                      </a:ext>
                    </a:extLst>
                  </a:tr>
                  <a:tr h="26355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2%↑</a:t>
                          </a:r>
                        </a:p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0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extLst>
                      <a:ext uri="{0D108BD9-81ED-4DB2-BD59-A6C34878D82A}">
                        <a16:rowId xmlns:a16="http://schemas.microsoft.com/office/drawing/2014/main" val="2554565036"/>
                      </a:ext>
                    </a:extLst>
                  </a:tr>
                  <a:tr h="14190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650307119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3%↑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3870646240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414994779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1.5%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4279742380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1.8%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672288787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2.3%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3501703160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2.9%↓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X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151795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6F87C2-8D7A-52C5-12E6-BDCBA92774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349005"/>
                  </p:ext>
                </p:extLst>
              </p:nvPr>
            </p:nvGraphicFramePr>
            <p:xfrm>
              <a:off x="6641959" y="483314"/>
              <a:ext cx="5150600" cy="403657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793029">
                      <a:extLst>
                        <a:ext uri="{9D8B030D-6E8A-4147-A177-3AD203B41FA5}">
                          <a16:colId xmlns:a16="http://schemas.microsoft.com/office/drawing/2014/main" val="2313887479"/>
                        </a:ext>
                      </a:extLst>
                    </a:gridCol>
                    <a:gridCol w="793029">
                      <a:extLst>
                        <a:ext uri="{9D8B030D-6E8A-4147-A177-3AD203B41FA5}">
                          <a16:colId xmlns:a16="http://schemas.microsoft.com/office/drawing/2014/main" val="3665728013"/>
                        </a:ext>
                      </a:extLst>
                    </a:gridCol>
                    <a:gridCol w="793029">
                      <a:extLst>
                        <a:ext uri="{9D8B030D-6E8A-4147-A177-3AD203B41FA5}">
                          <a16:colId xmlns:a16="http://schemas.microsoft.com/office/drawing/2014/main" val="3325559975"/>
                        </a:ext>
                      </a:extLst>
                    </a:gridCol>
                    <a:gridCol w="793029">
                      <a:extLst>
                        <a:ext uri="{9D8B030D-6E8A-4147-A177-3AD203B41FA5}">
                          <a16:colId xmlns:a16="http://schemas.microsoft.com/office/drawing/2014/main" val="857018070"/>
                        </a:ext>
                      </a:extLst>
                    </a:gridCol>
                    <a:gridCol w="793029">
                      <a:extLst>
                        <a:ext uri="{9D8B030D-6E8A-4147-A177-3AD203B41FA5}">
                          <a16:colId xmlns:a16="http://schemas.microsoft.com/office/drawing/2014/main" val="1650932500"/>
                        </a:ext>
                      </a:extLst>
                    </a:gridCol>
                    <a:gridCol w="793029">
                      <a:extLst>
                        <a:ext uri="{9D8B030D-6E8A-4147-A177-3AD203B41FA5}">
                          <a16:colId xmlns:a16="http://schemas.microsoft.com/office/drawing/2014/main" val="453957100"/>
                        </a:ext>
                      </a:extLst>
                    </a:gridCol>
                    <a:gridCol w="392426">
                      <a:extLst>
                        <a:ext uri="{9D8B030D-6E8A-4147-A177-3AD203B41FA5}">
                          <a16:colId xmlns:a16="http://schemas.microsoft.com/office/drawing/2014/main" val="3774044437"/>
                        </a:ext>
                      </a:extLst>
                    </a:gridCol>
                  </a:tblGrid>
                  <a:tr h="131779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ANALOG MULTIPLIER -  in case of DC INPUT( slow dc with 100Hz &amp; 50Hz frequency 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4625454"/>
                      </a:ext>
                    </a:extLst>
                  </a:tr>
                  <a:tr h="131779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Analog Multiplier in the presence of faults with deviations (&lt; 5%)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7726124"/>
                      </a:ext>
                    </a:extLst>
                  </a:tr>
                  <a:tr h="395338"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7014" marR="37014" marT="0" marB="0">
                        <a:blipFill>
                          <a:blip r:embed="rId5"/>
                          <a:stretch>
                            <a:fillRect l="-50192" t="-75385" r="-175862" b="-8676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7014" marR="37014" marT="0" marB="0">
                        <a:blipFill>
                          <a:blip r:embed="rId5"/>
                          <a:stretch>
                            <a:fillRect l="-150769" t="-75385" r="-76538" b="-8676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7014" marR="37014" marT="0" marB="0">
                        <a:blipFill>
                          <a:blip r:embed="rId5"/>
                          <a:stretch>
                            <a:fillRect l="-334359" t="-75385" r="-2051" b="-8676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3392481"/>
                      </a:ext>
                    </a:extLst>
                  </a:tr>
                  <a:tr h="527118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3358231696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extLst>
                      <a:ext uri="{0D108BD9-81ED-4DB2-BD59-A6C34878D82A}">
                        <a16:rowId xmlns:a16="http://schemas.microsoft.com/office/drawing/2014/main" val="213868531"/>
                      </a:ext>
                    </a:extLst>
                  </a:tr>
                  <a:tr h="16562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R11  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4278740298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2%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461744708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R12  1%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extLst>
                      <a:ext uri="{0D108BD9-81ED-4DB2-BD59-A6C34878D82A}">
                        <a16:rowId xmlns:a16="http://schemas.microsoft.com/office/drawing/2014/main" val="1468092756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 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232955038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R21 2.5%↓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423206258"/>
                      </a:ext>
                    </a:extLst>
                  </a:tr>
                  <a:tr h="149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 2%↑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3109784726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R22 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945286990"/>
                      </a:ext>
                    </a:extLst>
                  </a:tr>
                  <a:tr h="1537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 4% 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659125153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R31 3.5%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2911310595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1%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extLst>
                      <a:ext uri="{0D108BD9-81ED-4DB2-BD59-A6C34878D82A}">
                        <a16:rowId xmlns:a16="http://schemas.microsoft.com/office/drawing/2014/main" val="1357432225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R32  3%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extLst>
                      <a:ext uri="{0D108BD9-81ED-4DB2-BD59-A6C34878D82A}">
                        <a16:rowId xmlns:a16="http://schemas.microsoft.com/office/drawing/2014/main" val="799752183"/>
                      </a:ext>
                    </a:extLst>
                  </a:tr>
                  <a:tr h="26355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2%↑</a:t>
                          </a:r>
                        </a:p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0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ctr"/>
                    </a:tc>
                    <a:extLst>
                      <a:ext uri="{0D108BD9-81ED-4DB2-BD59-A6C34878D82A}">
                        <a16:rowId xmlns:a16="http://schemas.microsoft.com/office/drawing/2014/main" val="2554565036"/>
                      </a:ext>
                    </a:extLst>
                  </a:tr>
                  <a:tr h="14190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R41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650307119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3%↑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3870646240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R42  1%↓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414994779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1.5%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4279742380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R51  1.8%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672288787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2.3%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3501703160"/>
                      </a:ext>
                    </a:extLst>
                  </a:tr>
                  <a:tr h="13177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R52  2.9%↓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X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7014" marR="37014" marT="0" marB="0"/>
                    </a:tc>
                    <a:extLst>
                      <a:ext uri="{0D108BD9-81ED-4DB2-BD59-A6C34878D82A}">
                        <a16:rowId xmlns:a16="http://schemas.microsoft.com/office/drawing/2014/main" val="1151795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5B3C326F-DC8C-A86A-B27E-84088E277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263" y="2536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313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6ECEC1-415C-A416-34BD-DC300E80DC08}"/>
              </a:ext>
            </a:extLst>
          </p:cNvPr>
          <p:cNvSpPr txBox="1"/>
          <p:nvPr/>
        </p:nvSpPr>
        <p:spPr>
          <a:xfrm>
            <a:off x="3346515" y="475209"/>
            <a:ext cx="5863473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Case Study-3: </a:t>
            </a:r>
            <a:r>
              <a:rPr lang="en-GB" b="1" dirty="0"/>
              <a:t>PI Compensator of a Buck Converter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DFA0D-83EF-0B01-C6EC-FC8C83237769}"/>
              </a:ext>
            </a:extLst>
          </p:cNvPr>
          <p:cNvSpPr txBox="1"/>
          <p:nvPr/>
        </p:nvSpPr>
        <p:spPr>
          <a:xfrm>
            <a:off x="584462" y="1317098"/>
            <a:ext cx="6037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/>
              <a:t>It is the peak current-mode controlled DC-DC Buck converter using PWM control IC UC3843.</a:t>
            </a:r>
            <a:endParaRPr lang="en-IN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A9CFF-2426-A2A3-83AF-433877419B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211" y="943466"/>
            <a:ext cx="4916805" cy="26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73744F-CED9-41B9-0B02-5D53E1F9AD0B}"/>
              </a:ext>
            </a:extLst>
          </p:cNvPr>
          <p:cNvSpPr txBox="1"/>
          <p:nvPr/>
        </p:nvSpPr>
        <p:spPr>
          <a:xfrm rot="10800000" flipV="1">
            <a:off x="7468714" y="3659547"/>
            <a:ext cx="3200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Fig.. Schematic of a current programmed control buck converter 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C41F1-B44C-D3C8-A210-8D18A3ED11D0}"/>
              </a:ext>
            </a:extLst>
          </p:cNvPr>
          <p:cNvSpPr txBox="1"/>
          <p:nvPr/>
        </p:nvSpPr>
        <p:spPr>
          <a:xfrm>
            <a:off x="584462" y="1983117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/>
              <a:t>A key functional block of this controller is the PI compensator (shown in Fig. ), which is built using an error amplifier.</a:t>
            </a:r>
            <a:endParaRPr lang="en-IN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8B46D4-D0E7-6805-2EC9-19BFAD795833}"/>
              </a:ext>
            </a:extLst>
          </p:cNvPr>
          <p:cNvSpPr txBox="1"/>
          <p:nvPr/>
        </p:nvSpPr>
        <p:spPr>
          <a:xfrm>
            <a:off x="584462" y="2649136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/>
              <a:t>The output voltage (</a:t>
            </a:r>
            <a:r>
              <a:rPr lang="en-US" sz="1600" b="1" dirty="0" err="1"/>
              <a:t>Vout</a:t>
            </a:r>
            <a:r>
              <a:rPr lang="en-US" sz="1600" b="1" dirty="0"/>
              <a:t>) is divided by the resistor </a:t>
            </a:r>
            <a:r>
              <a:rPr lang="en-US" sz="1600" b="1" dirty="0" err="1"/>
              <a:t>dividetr</a:t>
            </a:r>
            <a:r>
              <a:rPr lang="en-US" sz="1600" b="1" dirty="0"/>
              <a:t> network (Rf1 and Rf2) and then fed to the error amplifier</a:t>
            </a:r>
            <a:endParaRPr lang="en-IN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342ED1-577C-6A02-C48F-55C62BC71F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4" y="3349134"/>
            <a:ext cx="4916804" cy="229458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8D2FE9-9D5D-45A0-9C4F-6364C6E213D7}"/>
              </a:ext>
            </a:extLst>
          </p:cNvPr>
          <p:cNvSpPr txBox="1"/>
          <p:nvPr/>
        </p:nvSpPr>
        <p:spPr>
          <a:xfrm>
            <a:off x="2028334" y="5719445"/>
            <a:ext cx="24981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Fig.. PWM controller circuit of buck converter </a:t>
            </a:r>
            <a:endParaRPr lang="en-IN" dirty="0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A2CE74F9-5717-2CCA-44B3-3A4EA5D54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910449"/>
            <a:ext cx="524059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The controller is crucial to maintain a constant output voltage.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Therefore, the controller circuit must be properly designed and tested.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In this study, we focus on parametric fault detection in the controller part of the Buck converter circuit.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2E745-08C5-701A-ED16-9987354915C9}"/>
              </a:ext>
            </a:extLst>
          </p:cNvPr>
          <p:cNvSpPr txBox="1"/>
          <p:nvPr/>
        </p:nvSpPr>
        <p:spPr>
          <a:xfrm>
            <a:off x="6278251" y="5535635"/>
            <a:ext cx="463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The nominal values are:-R</a:t>
            </a:r>
            <a:r>
              <a:rPr lang="en-GB" sz="1200" b="1" baseline="-25000" dirty="0"/>
              <a:t>f1</a:t>
            </a:r>
            <a:r>
              <a:rPr lang="en-GB" sz="1200" b="1" dirty="0"/>
              <a:t>=9.76 </a:t>
            </a:r>
            <a:r>
              <a:rPr lang="en-GB" sz="1200" b="1" dirty="0" err="1"/>
              <a:t>kΩ</a:t>
            </a:r>
            <a:r>
              <a:rPr lang="en-GB" sz="1200" b="1" dirty="0"/>
              <a:t>, R</a:t>
            </a:r>
            <a:r>
              <a:rPr lang="en-GB" sz="1200" b="1" baseline="-25000" dirty="0"/>
              <a:t>f2</a:t>
            </a:r>
            <a:r>
              <a:rPr lang="en-GB" sz="1200" b="1" dirty="0"/>
              <a:t>=3.25 </a:t>
            </a:r>
            <a:r>
              <a:rPr lang="en-GB" sz="1200" b="1" dirty="0" err="1"/>
              <a:t>kΩ</a:t>
            </a:r>
            <a:r>
              <a:rPr lang="en-GB" sz="1200" b="1" dirty="0"/>
              <a:t>, R</a:t>
            </a:r>
            <a:r>
              <a:rPr lang="en-GB" sz="1200" b="1" baseline="-25000" dirty="0"/>
              <a:t>1</a:t>
            </a:r>
            <a:r>
              <a:rPr lang="en-GB" sz="1200" b="1" dirty="0"/>
              <a:t>=1kΩ, </a:t>
            </a:r>
            <a:r>
              <a:rPr lang="en-GB" sz="1200" b="1" dirty="0" err="1"/>
              <a:t>C</a:t>
            </a:r>
            <a:r>
              <a:rPr lang="en-GB" sz="1200" b="1" baseline="-25000" dirty="0" err="1"/>
              <a:t>hf</a:t>
            </a:r>
            <a:r>
              <a:rPr lang="en-GB" sz="1200" b="1" dirty="0"/>
              <a:t>=30pF, </a:t>
            </a:r>
            <a:r>
              <a:rPr lang="en-GB" sz="1200" b="1" dirty="0" err="1"/>
              <a:t>C</a:t>
            </a:r>
            <a:r>
              <a:rPr lang="en-GB" sz="1200" b="1" baseline="-25000" dirty="0" err="1"/>
              <a:t>comp</a:t>
            </a:r>
            <a:r>
              <a:rPr lang="en-GB" sz="1200" b="1" dirty="0"/>
              <a:t>=2nF, R</a:t>
            </a:r>
            <a:r>
              <a:rPr lang="en-GB" sz="1200" b="1" baseline="-25000" dirty="0"/>
              <a:t>comp1</a:t>
            </a:r>
            <a:r>
              <a:rPr lang="en-GB" sz="1200" b="1" dirty="0"/>
              <a:t> =10 MΩ, </a:t>
            </a:r>
            <a:r>
              <a:rPr lang="en-GB" sz="1200" b="1" dirty="0" err="1"/>
              <a:t>R</a:t>
            </a:r>
            <a:r>
              <a:rPr lang="en-GB" sz="1200" b="1" baseline="-25000" dirty="0" err="1"/>
              <a:t>comp</a:t>
            </a:r>
            <a:r>
              <a:rPr lang="en-GB" sz="1200" b="1" dirty="0"/>
              <a:t>=80 </a:t>
            </a:r>
            <a:r>
              <a:rPr lang="en-GB" sz="1200" b="1" dirty="0" err="1"/>
              <a:t>kΩ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335615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7C36-210A-059A-7223-876802E8D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63543-FF9E-516E-5AA3-D8F868D9D04C}"/>
              </a:ext>
            </a:extLst>
          </p:cNvPr>
          <p:cNvSpPr txBox="1"/>
          <p:nvPr/>
        </p:nvSpPr>
        <p:spPr>
          <a:xfrm>
            <a:off x="3702377" y="65989"/>
            <a:ext cx="5583026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algn="ctr"/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Illustration-5 : </a:t>
            </a:r>
            <a:r>
              <a:rPr lang="en-GB" b="1" dirty="0"/>
              <a:t>PI Compensator of a Buck Converter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9C04C-0086-A61A-44FE-A7794333EE09}"/>
              </a:ext>
            </a:extLst>
          </p:cNvPr>
          <p:cNvSpPr txBox="1"/>
          <p:nvPr/>
        </p:nvSpPr>
        <p:spPr>
          <a:xfrm>
            <a:off x="4204355" y="435321"/>
            <a:ext cx="3428213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Determination of optimal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55C88-2603-8FE4-4F5F-AFBF940FE4B7}"/>
              </a:ext>
            </a:extLst>
          </p:cNvPr>
          <p:cNvSpPr txBox="1"/>
          <p:nvPr/>
        </p:nvSpPr>
        <p:spPr>
          <a:xfrm>
            <a:off x="3702377" y="3360655"/>
            <a:ext cx="4911365" cy="3385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Simulated Output VS regression model Output </a:t>
            </a:r>
          </a:p>
        </p:txBody>
      </p:sp>
      <p:pic>
        <p:nvPicPr>
          <p:cNvPr id="6" name="Picture 5" descr="A graph showing a curve&#10;&#10;AI-generated content may be incorrect.">
            <a:extLst>
              <a:ext uri="{FF2B5EF4-FFF2-40B4-BE49-F238E27FC236}">
                <a16:creationId xmlns:a16="http://schemas.microsoft.com/office/drawing/2014/main" id="{71531434-EFB9-DBD1-B724-8322DA480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4" y="3699208"/>
            <a:ext cx="10614583" cy="2428215"/>
          </a:xfrm>
          <a:prstGeom prst="rect">
            <a:avLst/>
          </a:prstGeom>
        </p:spPr>
      </p:pic>
      <p:pic>
        <p:nvPicPr>
          <p:cNvPr id="8" name="Picture 7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A72C4A38-011B-B800-8508-5D2941318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4" y="804653"/>
            <a:ext cx="5373280" cy="2428215"/>
          </a:xfrm>
          <a:prstGeom prst="rect">
            <a:avLst/>
          </a:prstGeom>
        </p:spPr>
      </p:pic>
      <p:pic>
        <p:nvPicPr>
          <p:cNvPr id="10" name="Picture 9" descr="A graph showing the growth of a company&#10;&#10;AI-generated content may be incorrect.">
            <a:extLst>
              <a:ext uri="{FF2B5EF4-FFF2-40B4-BE49-F238E27FC236}">
                <a16:creationId xmlns:a16="http://schemas.microsoft.com/office/drawing/2014/main" id="{9DCB76D8-0906-CE3A-E6F1-239A3998F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03" y="901661"/>
            <a:ext cx="5187884" cy="2331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063116-2703-94A7-95FD-5D1F168C4543}"/>
              </a:ext>
            </a:extLst>
          </p:cNvPr>
          <p:cNvSpPr txBox="1"/>
          <p:nvPr/>
        </p:nvSpPr>
        <p:spPr>
          <a:xfrm>
            <a:off x="1805233" y="3193753"/>
            <a:ext cx="61179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Optimal order plot at </a:t>
            </a:r>
            <a:r>
              <a:rPr kumimoji="0" lang="en-I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Nmc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=500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58CE8-B08E-EAD5-ACE4-5B18A99BFD2F}"/>
              </a:ext>
            </a:extLst>
          </p:cNvPr>
          <p:cNvSpPr txBox="1"/>
          <p:nvPr/>
        </p:nvSpPr>
        <p:spPr>
          <a:xfrm>
            <a:off x="8287733" y="3189040"/>
            <a:ext cx="30558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Optimal order plot at </a:t>
            </a:r>
            <a:r>
              <a:rPr kumimoji="0" lang="en-I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Nmc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=1000</a:t>
            </a:r>
          </a:p>
        </p:txBody>
      </p:sp>
    </p:spTree>
    <p:extLst>
      <p:ext uri="{BB962C8B-B14F-4D97-AF65-F5344CB8AC3E}">
        <p14:creationId xmlns:p14="http://schemas.microsoft.com/office/powerpoint/2010/main" val="330866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5E83F-01C1-5D1F-3063-6EC78B57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CD8BD2F-2BCB-1934-2506-CEE2F3BBA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96" y="1988336"/>
            <a:ext cx="1848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D8CB1-DFE7-FD18-16C5-CE3F56FF43F0}"/>
              </a:ext>
            </a:extLst>
          </p:cNvPr>
          <p:cNvSpPr txBox="1"/>
          <p:nvPr/>
        </p:nvSpPr>
        <p:spPr>
          <a:xfrm>
            <a:off x="5066043" y="69881"/>
            <a:ext cx="2059913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RESULT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5FBE3B-03AD-A578-50DE-99B03FF8C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31591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8E344E6-06EF-C7FD-1D3B-D1D8512E0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099" y="3159124"/>
            <a:ext cx="1593658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DC45DFD-3BEF-BB78-0F27-88B987BA9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31591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AFD8284-3453-DE42-ABBA-D1E7A3086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31591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DCAE307D-03F8-FB56-53BF-3FA88AEFA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3387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0" name="Picture 29" descr="A table of information with text&#10;&#10;AI-generated content may be incorrect.">
            <a:extLst>
              <a:ext uri="{FF2B5EF4-FFF2-40B4-BE49-F238E27FC236}">
                <a16:creationId xmlns:a16="http://schemas.microsoft.com/office/drawing/2014/main" id="{BAD32B49-8E8E-2E02-9233-9E9777DE3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4" y="439214"/>
            <a:ext cx="5892611" cy="5885464"/>
          </a:xfrm>
          <a:prstGeom prst="rect">
            <a:avLst/>
          </a:prstGeom>
        </p:spPr>
      </p:pic>
      <p:pic>
        <p:nvPicPr>
          <p:cNvPr id="34" name="Picture 33" descr="A white sheet with numbers and symbols&#10;&#10;AI-generated content may be incorrect.">
            <a:extLst>
              <a:ext uri="{FF2B5EF4-FFF2-40B4-BE49-F238E27FC236}">
                <a16:creationId xmlns:a16="http://schemas.microsoft.com/office/drawing/2014/main" id="{A0331322-F2A7-C9DB-53F2-D0146A6AF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0" y="3838477"/>
            <a:ext cx="5375868" cy="2580304"/>
          </a:xfrm>
          <a:prstGeom prst="rect">
            <a:avLst/>
          </a:prstGeom>
        </p:spPr>
      </p:pic>
      <p:pic>
        <p:nvPicPr>
          <p:cNvPr id="6" name="Picture 5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2D218365-AB5F-42E1-7EA4-DFAA047CE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19" y="430014"/>
            <a:ext cx="5375868" cy="32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0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EC37-EB50-03BC-2B2E-B11055AC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B394470-3A64-C75E-6B61-7FF4F0D22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96" y="1988336"/>
            <a:ext cx="1848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92997-5DEB-F9C7-42F6-FA173D1A86B8}"/>
              </a:ext>
            </a:extLst>
          </p:cNvPr>
          <p:cNvSpPr txBox="1"/>
          <p:nvPr/>
        </p:nvSpPr>
        <p:spPr>
          <a:xfrm>
            <a:off x="3719666" y="283222"/>
            <a:ext cx="5568359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Garamond" panose="02020404030301010803"/>
              </a:rPr>
              <a:t>NOISE ANALYSIS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2C7D2-3C48-1F73-E507-3AA3EEE0DA93}"/>
              </a:ext>
            </a:extLst>
          </p:cNvPr>
          <p:cNvSpPr txBox="1"/>
          <p:nvPr/>
        </p:nvSpPr>
        <p:spPr>
          <a:xfrm>
            <a:off x="626451" y="691939"/>
            <a:ext cx="5749229" cy="107721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/>
              <a:t>🔷 Why Simulate Noise?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Real-world circuits are affected by </a:t>
            </a:r>
            <a:r>
              <a:rPr lang="en-US" sz="1600" b="1" dirty="0"/>
              <a:t>transient and steady-state noise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Noise impacts behavior, performance, and fault detectability.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Simulating noise improves </a:t>
            </a:r>
            <a:r>
              <a:rPr lang="en-US" sz="1600" b="1" dirty="0"/>
              <a:t>test robustness</a:t>
            </a:r>
            <a:r>
              <a:rPr lang="en-US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C599D-42D5-C7AB-2D76-1F9B90AACF7D}"/>
              </a:ext>
            </a:extLst>
          </p:cNvPr>
          <p:cNvSpPr txBox="1"/>
          <p:nvPr/>
        </p:nvSpPr>
        <p:spPr>
          <a:xfrm>
            <a:off x="3555661" y="1825072"/>
            <a:ext cx="3918857" cy="36933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🔶 </a:t>
            </a:r>
            <a:r>
              <a:rPr lang="fr-FR" b="1" dirty="0"/>
              <a:t>Noise Simulation Techniques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6F349-51B4-2522-6FFE-2CBDA4FE35BE}"/>
              </a:ext>
            </a:extLst>
          </p:cNvPr>
          <p:cNvSpPr txBox="1"/>
          <p:nvPr/>
        </p:nvSpPr>
        <p:spPr>
          <a:xfrm>
            <a:off x="882683" y="2144256"/>
            <a:ext cx="797996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1. Random Noise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Add a voltage/current source with a defined DC value and noise amplitude.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Simulates real-time fluctuations at each time step.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Example: 1V ± 0.2V generates a range from 0.9V to 1.1V.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797583FD-E9E4-8EC9-477A-65FE7F187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75" y="3690610"/>
            <a:ext cx="5152373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2. RNDR Function (Transient/DC Analysis)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Injects a constant random value for the full simulation.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(RNDR - 0.5)/5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adds ±0.1V random offset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3111B4-7AF1-0C3C-6A5C-93C2C680D89D}"/>
              </a:ext>
            </a:extLst>
          </p:cNvPr>
          <p:cNvSpPr txBox="1"/>
          <p:nvPr/>
        </p:nvSpPr>
        <p:spPr>
          <a:xfrm>
            <a:off x="979475" y="5267741"/>
            <a:ext cx="96514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FF0000"/>
                </a:solidFill>
              </a:rPr>
              <a:t>3. RNDC Function (Sweeps/Monte Carlo)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Generates different random values per sweep.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Useful for Monte Carlo, DC Sweep, Temperature Analysis.</a:t>
            </a:r>
          </a:p>
        </p:txBody>
      </p:sp>
      <p:pic>
        <p:nvPicPr>
          <p:cNvPr id="20" name="Picture 19" descr="A screen shot of a graph&#10;&#10;AI-generated content may be incorrect.">
            <a:extLst>
              <a:ext uri="{FF2B5EF4-FFF2-40B4-BE49-F238E27FC236}">
                <a16:creationId xmlns:a16="http://schemas.microsoft.com/office/drawing/2014/main" id="{E6B12E2B-0E99-A460-343B-B0AA34E4E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254" y="4461025"/>
            <a:ext cx="4669136" cy="1503195"/>
          </a:xfrm>
          <a:prstGeom prst="rect">
            <a:avLst/>
          </a:prstGeom>
        </p:spPr>
      </p:pic>
      <p:pic>
        <p:nvPicPr>
          <p:cNvPr id="22" name="Picture 21" descr="A screen shot of a graph&#10;&#10;AI-generated content may be incorrect.">
            <a:extLst>
              <a:ext uri="{FF2B5EF4-FFF2-40B4-BE49-F238E27FC236}">
                <a16:creationId xmlns:a16="http://schemas.microsoft.com/office/drawing/2014/main" id="{3C31DB73-8643-C127-B3B8-05084D89A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990" y="2213282"/>
            <a:ext cx="4448071" cy="1966762"/>
          </a:xfrm>
          <a:prstGeom prst="rect">
            <a:avLst/>
          </a:prstGeom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B3F7E6-1B4E-C1B5-D842-AD722A1F5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9" t="18896" r="35287" b="54097"/>
          <a:stretch>
            <a:fillRect/>
          </a:stretch>
        </p:blipFill>
        <p:spPr>
          <a:xfrm>
            <a:off x="7573003" y="675978"/>
            <a:ext cx="3992546" cy="11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26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2853A4C-BB4B-E41F-6451-1E3B130E9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916552"/>
                  </p:ext>
                </p:extLst>
              </p:nvPr>
            </p:nvGraphicFramePr>
            <p:xfrm>
              <a:off x="522513" y="452286"/>
              <a:ext cx="11153669" cy="60307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39539">
                      <a:extLst>
                        <a:ext uri="{9D8B030D-6E8A-4147-A177-3AD203B41FA5}">
                          <a16:colId xmlns:a16="http://schemas.microsoft.com/office/drawing/2014/main" val="1023649861"/>
                        </a:ext>
                      </a:extLst>
                    </a:gridCol>
                    <a:gridCol w="650168">
                      <a:extLst>
                        <a:ext uri="{9D8B030D-6E8A-4147-A177-3AD203B41FA5}">
                          <a16:colId xmlns:a16="http://schemas.microsoft.com/office/drawing/2014/main" val="2659769017"/>
                        </a:ext>
                      </a:extLst>
                    </a:gridCol>
                    <a:gridCol w="2439539">
                      <a:extLst>
                        <a:ext uri="{9D8B030D-6E8A-4147-A177-3AD203B41FA5}">
                          <a16:colId xmlns:a16="http://schemas.microsoft.com/office/drawing/2014/main" val="2237046831"/>
                        </a:ext>
                      </a:extLst>
                    </a:gridCol>
                    <a:gridCol w="2253199">
                      <a:extLst>
                        <a:ext uri="{9D8B030D-6E8A-4147-A177-3AD203B41FA5}">
                          <a16:colId xmlns:a16="http://schemas.microsoft.com/office/drawing/2014/main" val="1949048922"/>
                        </a:ext>
                      </a:extLst>
                    </a:gridCol>
                    <a:gridCol w="2253199">
                      <a:extLst>
                        <a:ext uri="{9D8B030D-6E8A-4147-A177-3AD203B41FA5}">
                          <a16:colId xmlns:a16="http://schemas.microsoft.com/office/drawing/2014/main" val="326932068"/>
                        </a:ext>
                      </a:extLst>
                    </a:gridCol>
                    <a:gridCol w="1118025">
                      <a:extLst>
                        <a:ext uri="{9D8B030D-6E8A-4147-A177-3AD203B41FA5}">
                          <a16:colId xmlns:a16="http://schemas.microsoft.com/office/drawing/2014/main" val="1445159463"/>
                        </a:ext>
                      </a:extLst>
                    </a:gridCol>
                  </a:tblGrid>
                  <a:tr h="200294"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LEADLAG -  in case of AC INPUT( SINE WAVE ) </a:t>
                          </a:r>
                          <a:r>
                            <a:rPr lang="en-IN" sz="800" kern="100">
                              <a:effectLst/>
                            </a:rPr>
                            <a:t>with NOISE of 0.15mV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12219"/>
                      </a:ext>
                    </a:extLst>
                  </a:tr>
                  <a:tr h="291955"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LEADLAG in the presence of faults with deviations 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(5% – 15%) &amp; (20%-47%)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663650"/>
                      </a:ext>
                    </a:extLst>
                  </a:tr>
                  <a:tr h="291955"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=500,  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𝐀𝐯𝐠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𝐝𝐢𝐟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= 0.0420,  Optimal Order – 18th</a:t>
                          </a:r>
                          <a:endParaRPr lang="en-IN" sz="800" kern="1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2456749"/>
                      </a:ext>
                    </a:extLst>
                  </a:tr>
                  <a:tr h="177636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WITHOUT NOISE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 dirty="0">
                              <a:effectLst/>
                            </a:rPr>
                            <a:t>WITH NOISE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6207240"/>
                      </a:ext>
                    </a:extLst>
                  </a:tr>
                  <a:tr h="398438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extLst>
                      <a:ext uri="{0D108BD9-81ED-4DB2-BD59-A6C34878D82A}">
                        <a16:rowId xmlns:a16="http://schemas.microsoft.com/office/drawing/2014/main" val="2830620252"/>
                      </a:ext>
                    </a:extLst>
                  </a:tr>
                  <a:tr h="19671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12%↑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1486578454"/>
                      </a:ext>
                    </a:extLst>
                  </a:tr>
                  <a:tr h="20315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8%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249401593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9%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857249182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 6%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559862394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10%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975893163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7%↓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100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358322547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13%↑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387150057"/>
                      </a:ext>
                    </a:extLst>
                  </a:tr>
                  <a:tr h="18741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 15%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4289970270"/>
                      </a:ext>
                    </a:extLst>
                  </a:tr>
                  <a:tr h="2002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11%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4026774833"/>
                      </a:ext>
                    </a:extLst>
                  </a:tr>
                  <a:tr h="19981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 14% 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71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623960115"/>
                      </a:ext>
                    </a:extLst>
                  </a:tr>
                  <a:tr h="16571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20%↑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2054536062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30%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2532398898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32%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490260528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40%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1234936200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25%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2657354557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45%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1565007568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42%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1482569044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25%   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511299392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35%  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1058110179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47%          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140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149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4667918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2853A4C-BB4B-E41F-6451-1E3B130E9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916552"/>
                  </p:ext>
                </p:extLst>
              </p:nvPr>
            </p:nvGraphicFramePr>
            <p:xfrm>
              <a:off x="522513" y="452286"/>
              <a:ext cx="11153669" cy="60307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39539">
                      <a:extLst>
                        <a:ext uri="{9D8B030D-6E8A-4147-A177-3AD203B41FA5}">
                          <a16:colId xmlns:a16="http://schemas.microsoft.com/office/drawing/2014/main" val="1023649861"/>
                        </a:ext>
                      </a:extLst>
                    </a:gridCol>
                    <a:gridCol w="650168">
                      <a:extLst>
                        <a:ext uri="{9D8B030D-6E8A-4147-A177-3AD203B41FA5}">
                          <a16:colId xmlns:a16="http://schemas.microsoft.com/office/drawing/2014/main" val="2659769017"/>
                        </a:ext>
                      </a:extLst>
                    </a:gridCol>
                    <a:gridCol w="2439539">
                      <a:extLst>
                        <a:ext uri="{9D8B030D-6E8A-4147-A177-3AD203B41FA5}">
                          <a16:colId xmlns:a16="http://schemas.microsoft.com/office/drawing/2014/main" val="2237046831"/>
                        </a:ext>
                      </a:extLst>
                    </a:gridCol>
                    <a:gridCol w="2253199">
                      <a:extLst>
                        <a:ext uri="{9D8B030D-6E8A-4147-A177-3AD203B41FA5}">
                          <a16:colId xmlns:a16="http://schemas.microsoft.com/office/drawing/2014/main" val="1949048922"/>
                        </a:ext>
                      </a:extLst>
                    </a:gridCol>
                    <a:gridCol w="2253199">
                      <a:extLst>
                        <a:ext uri="{9D8B030D-6E8A-4147-A177-3AD203B41FA5}">
                          <a16:colId xmlns:a16="http://schemas.microsoft.com/office/drawing/2014/main" val="326932068"/>
                        </a:ext>
                      </a:extLst>
                    </a:gridCol>
                    <a:gridCol w="1118025">
                      <a:extLst>
                        <a:ext uri="{9D8B030D-6E8A-4147-A177-3AD203B41FA5}">
                          <a16:colId xmlns:a16="http://schemas.microsoft.com/office/drawing/2014/main" val="1445159463"/>
                        </a:ext>
                      </a:extLst>
                    </a:gridCol>
                  </a:tblGrid>
                  <a:tr h="200294"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LEADLAG -  in case of AC INPUT( SINE WAVE ) </a:t>
                          </a:r>
                          <a:r>
                            <a:rPr lang="en-IN" sz="800" kern="100">
                              <a:effectLst/>
                            </a:rPr>
                            <a:t>with NOISE of 0.15mV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12219"/>
                      </a:ext>
                    </a:extLst>
                  </a:tr>
                  <a:tr h="291955"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Various Detected Faults in LEADLAG in the presence of faults with deviations 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(5% – 15%) &amp; (20%-47%)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663650"/>
                      </a:ext>
                    </a:extLst>
                  </a:tr>
                  <a:tr h="291955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453" marR="17453" marT="0" marB="0">
                        <a:blipFill>
                          <a:blip r:embed="rId2"/>
                          <a:stretch>
                            <a:fillRect l="-55" t="-179167" r="-218" b="-1812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2456749"/>
                      </a:ext>
                    </a:extLst>
                  </a:tr>
                  <a:tr h="177636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Injected Faults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row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WITHOUT NOISE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kern="100" dirty="0">
                              <a:effectLst/>
                            </a:rPr>
                            <a:t>WITH NOISE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6207240"/>
                      </a:ext>
                    </a:extLst>
                  </a:tr>
                  <a:tr h="398438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No. of Coefficients Out of Bound 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No. of Coefficients Out of Bound 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Fault Detection Status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extLst>
                      <a:ext uri="{0D108BD9-81ED-4DB2-BD59-A6C34878D82A}">
                        <a16:rowId xmlns:a16="http://schemas.microsoft.com/office/drawing/2014/main" val="2830620252"/>
                      </a:ext>
                    </a:extLst>
                  </a:tr>
                  <a:tr h="19671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12%↑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113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1486578454"/>
                      </a:ext>
                    </a:extLst>
                  </a:tr>
                  <a:tr h="20315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 8%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249401593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9%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857249182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  6%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559862394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10%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975893163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  7%↓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100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358322547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13%↑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66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387150057"/>
                      </a:ext>
                    </a:extLst>
                  </a:tr>
                  <a:tr h="18741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  15%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4289970270"/>
                      </a:ext>
                    </a:extLst>
                  </a:tr>
                  <a:tr h="2002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11%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X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62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4026774833"/>
                      </a:ext>
                    </a:extLst>
                  </a:tr>
                  <a:tr h="19981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  14%   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71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623960115"/>
                      </a:ext>
                    </a:extLst>
                  </a:tr>
                  <a:tr h="16571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20%↑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2054536062"/>
                      </a:ext>
                    </a:extLst>
                  </a:tr>
                  <a:tr h="19695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R1    30%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2532398898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32%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73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490260528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R2    40%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104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124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1234936200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25%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174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161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2657354557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R3   45%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182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1565007568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42%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77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1482569044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C1    25%   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15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3511299392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35%  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  ↑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38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72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1058110179"/>
                      </a:ext>
                    </a:extLst>
                  </a:tr>
                  <a:tr h="29195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C2    47%           </a:t>
                          </a:r>
                        </a:p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 ↓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 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140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√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>
                              <a:effectLst/>
                            </a:rPr>
                            <a:t>149</a:t>
                          </a:r>
                          <a:endParaRPr lang="en-IN" sz="800" kern="1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IN" sz="800" kern="100" dirty="0">
                              <a:effectLst/>
                            </a:rPr>
                            <a:t>√</a:t>
                          </a:r>
                          <a:endParaRPr lang="en-IN" sz="800" kern="1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453" marR="17453" marT="0" marB="0" anchor="ctr"/>
                    </a:tc>
                    <a:extLst>
                      <a:ext uri="{0D108BD9-81ED-4DB2-BD59-A6C34878D82A}">
                        <a16:rowId xmlns:a16="http://schemas.microsoft.com/office/drawing/2014/main" val="4667918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8D0C5D22-0FF3-B840-46D4-432598D5C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16108" y="497307"/>
            <a:ext cx="6568224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C85AD-D8D0-211F-2BA4-A8C0376627FE}"/>
              </a:ext>
            </a:extLst>
          </p:cNvPr>
          <p:cNvSpPr txBox="1"/>
          <p:nvPr/>
        </p:nvSpPr>
        <p:spPr>
          <a:xfrm>
            <a:off x="5395965" y="82954"/>
            <a:ext cx="2059913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IN" dirty="0"/>
              <a:t> COMPARISON</a:t>
            </a:r>
          </a:p>
        </p:txBody>
      </p:sp>
    </p:spTree>
    <p:extLst>
      <p:ext uri="{BB962C8B-B14F-4D97-AF65-F5344CB8AC3E}">
        <p14:creationId xmlns:p14="http://schemas.microsoft.com/office/powerpoint/2010/main" val="360806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EA174C-DE1E-72F0-5814-870B00122C97}"/>
              </a:ext>
            </a:extLst>
          </p:cNvPr>
          <p:cNvSpPr/>
          <p:nvPr/>
        </p:nvSpPr>
        <p:spPr>
          <a:xfrm>
            <a:off x="3883742" y="521110"/>
            <a:ext cx="4493342" cy="54077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0C464-1CB6-2575-E8B7-7BDEFEB2A1C3}"/>
              </a:ext>
            </a:extLst>
          </p:cNvPr>
          <p:cNvSpPr txBox="1"/>
          <p:nvPr/>
        </p:nvSpPr>
        <p:spPr>
          <a:xfrm>
            <a:off x="993056" y="1268362"/>
            <a:ext cx="8799871" cy="64633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Polynomial regression is effective for analog fault testing across both linear and non-linear circuits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E9432-A941-3705-3FDA-2E935B3C16FA}"/>
              </a:ext>
            </a:extLst>
          </p:cNvPr>
          <p:cNvSpPr txBox="1"/>
          <p:nvPr/>
        </p:nvSpPr>
        <p:spPr>
          <a:xfrm>
            <a:off x="993056" y="2300748"/>
            <a:ext cx="8642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Fault detection is accurate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747D59F-70F1-42CE-7153-359A8781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678" y="2579913"/>
            <a:ext cx="83324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Single faults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Detected reliably at deviations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±5%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(within expected design tolerances).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Multiple faults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Also successfully detected when two or more components deviate beyond tolerance.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F9FBF-D09B-3A80-8ED1-F0D68F4D3F74}"/>
              </a:ext>
            </a:extLst>
          </p:cNvPr>
          <p:cNvSpPr txBox="1"/>
          <p:nvPr/>
        </p:nvSpPr>
        <p:spPr>
          <a:xfrm>
            <a:off x="983223" y="3429000"/>
            <a:ext cx="9085009" cy="64633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For deviations ≤ ±5%</a:t>
            </a:r>
            <a:r>
              <a:rPr lang="en-US" dirty="0"/>
              <a:t>, faults are </a:t>
            </a:r>
            <a:r>
              <a:rPr lang="en-US" b="1" dirty="0"/>
              <a:t>not flagged</a:t>
            </a:r>
            <a:r>
              <a:rPr lang="en-US" dirty="0"/>
              <a:t>, as this lies within the allowable tolerance margin set during Monte Carlo  construction.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D9120-9CEB-51D7-AE45-F4C6B8FB0BF2}"/>
              </a:ext>
            </a:extLst>
          </p:cNvPr>
          <p:cNvSpPr txBox="1"/>
          <p:nvPr/>
        </p:nvSpPr>
        <p:spPr>
          <a:xfrm>
            <a:off x="894733" y="4248108"/>
            <a:ext cx="9792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Higher polynomial orders</a:t>
            </a:r>
            <a:r>
              <a:rPr lang="en-US" dirty="0">
                <a:solidFill>
                  <a:srgbClr val="FF0000"/>
                </a:solidFill>
              </a:rPr>
              <a:t> improve detection capability but may introduce complexity or overfitting.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95E2E2-F8EC-2A01-9BBB-AC3CBE40FAA3}"/>
              </a:ext>
            </a:extLst>
          </p:cNvPr>
          <p:cNvSpPr txBox="1"/>
          <p:nvPr/>
        </p:nvSpPr>
        <p:spPr>
          <a:xfrm>
            <a:off x="894734" y="4617440"/>
            <a:ext cx="2989008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b="1" dirty="0"/>
              <a:t>Noise Robustness</a:t>
            </a:r>
            <a:r>
              <a:rPr lang="en-IN" dirty="0"/>
              <a:t>: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4F8EAC2-FE04-F439-7E02-0C7073E92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678" y="4986255"/>
            <a:ext cx="52466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Verified using RNDR/RNDC noise sources in OrCAD PSpice.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Compared coefficients under noisy and clean conditions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220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43330-8CC5-4DEF-460A-71F451A97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B585C79-03D4-79E8-D125-8A3744DD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96" y="1988336"/>
            <a:ext cx="1848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7" name="Picture 6" descr="A close-up of a computer work&#10;&#10;AI-generated content may be incorrect.">
            <a:extLst>
              <a:ext uri="{FF2B5EF4-FFF2-40B4-BE49-F238E27FC236}">
                <a16:creationId xmlns:a16="http://schemas.microsoft.com/office/drawing/2014/main" id="{BDF768FB-021C-9454-2D94-002E2A96E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224" y="462224"/>
            <a:ext cx="11254154" cy="58782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5953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1961" y="476690"/>
            <a:ext cx="3079165" cy="40011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srgbClr val="FF0000"/>
                </a:solidFill>
              </a:rPr>
              <a:t>References</a:t>
            </a:r>
            <a:endParaRPr lang="en-IN" sz="2000" u="sng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8A958-3F4C-0568-FCB4-340A014514F9}"/>
              </a:ext>
            </a:extLst>
          </p:cNvPr>
          <p:cNvSpPr txBox="1"/>
          <p:nvPr/>
        </p:nvSpPr>
        <p:spPr>
          <a:xfrm>
            <a:off x="820982" y="776721"/>
            <a:ext cx="10701122" cy="5616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IN" dirty="0"/>
          </a:p>
          <a:p>
            <a:pPr>
              <a:spcAft>
                <a:spcPts val="600"/>
              </a:spcAft>
              <a:buNone/>
            </a:pPr>
            <a:r>
              <a:rPr lang="en-IN" sz="1700" dirty="0">
                <a:solidFill>
                  <a:srgbClr val="FF0000"/>
                </a:solidFill>
              </a:rPr>
              <a:t>[1]</a:t>
            </a:r>
            <a:r>
              <a:rPr lang="en-IN" sz="1700" dirty="0"/>
              <a:t> S. Sindia, V. D. Agrawal and V. Singh, "Non-linear </a:t>
            </a:r>
            <a:r>
              <a:rPr lang="en-IN" sz="1700" dirty="0" err="1"/>
              <a:t>analog</a:t>
            </a:r>
            <a:r>
              <a:rPr lang="en-IN" sz="1700" dirty="0"/>
              <a:t> circuit test and diagnosis under process variation using V-Transform coefficients," 29th VLSI Test Symposium, Dana Point, CA, USA, 2011, pp. 64-69, </a:t>
            </a:r>
            <a:r>
              <a:rPr lang="en-IN" sz="1700" dirty="0" err="1"/>
              <a:t>doi</a:t>
            </a:r>
            <a:r>
              <a:rPr lang="en-IN" sz="1700" dirty="0"/>
              <a:t>: 10.1109/VTS.2011.5783756.</a:t>
            </a:r>
          </a:p>
          <a:p>
            <a:pPr>
              <a:spcAft>
                <a:spcPts val="600"/>
              </a:spcAft>
              <a:buNone/>
            </a:pPr>
            <a:r>
              <a:rPr lang="en-IN" sz="1700" dirty="0">
                <a:solidFill>
                  <a:srgbClr val="FF0000"/>
                </a:solidFill>
              </a:rPr>
              <a:t>[2]</a:t>
            </a:r>
            <a:r>
              <a:rPr lang="en-IN" sz="1700" dirty="0"/>
              <a:t> S. Sindia and V. D. Agrawal, "High sensitivity test signatures for unconventional </a:t>
            </a:r>
            <a:r>
              <a:rPr lang="en-IN" sz="1700" dirty="0" err="1"/>
              <a:t>analog</a:t>
            </a:r>
            <a:r>
              <a:rPr lang="en-IN" sz="1700" dirty="0"/>
              <a:t> circuit test paradigms," 2013 IEEE International Test Conference (ITC), Anaheim, CA, USA, 2013, pp. 1-10, </a:t>
            </a:r>
            <a:r>
              <a:rPr lang="en-IN" sz="1700" dirty="0" err="1"/>
              <a:t>doi</a:t>
            </a:r>
            <a:r>
              <a:rPr lang="en-IN" sz="1700" dirty="0"/>
              <a:t>: 10.1109/TEST.2013.6651884.</a:t>
            </a:r>
          </a:p>
          <a:p>
            <a:pPr>
              <a:spcAft>
                <a:spcPts val="600"/>
              </a:spcAft>
              <a:buNone/>
            </a:pPr>
            <a:r>
              <a:rPr lang="en-IN" sz="1700" dirty="0">
                <a:solidFill>
                  <a:srgbClr val="FF0000"/>
                </a:solidFill>
              </a:rPr>
              <a:t>[3]</a:t>
            </a:r>
            <a:r>
              <a:rPr lang="en-IN" sz="1700" dirty="0"/>
              <a:t> P. Bilski, "Analysis of the Ensemble of Regression Algorithms for the Analog Circuit Parametric Identification," Measurement, vol. 160, 2020, Art. no. 107829, </a:t>
            </a:r>
            <a:r>
              <a:rPr lang="en-IN" sz="1700" dirty="0" err="1"/>
              <a:t>doi</a:t>
            </a:r>
            <a:r>
              <a:rPr lang="en-IN" sz="1700" dirty="0"/>
              <a:t>: 10.1016/j.measurement.2020.107829.</a:t>
            </a:r>
          </a:p>
          <a:p>
            <a:pPr>
              <a:buNone/>
            </a:pPr>
            <a:r>
              <a:rPr lang="en-IN" sz="1700" dirty="0">
                <a:solidFill>
                  <a:srgbClr val="FF0000"/>
                </a:solidFill>
              </a:rPr>
              <a:t>[4]</a:t>
            </a:r>
            <a:r>
              <a:rPr lang="en-IN" sz="1700" dirty="0"/>
              <a:t> Zhao, Dongsheng, and </a:t>
            </a:r>
            <a:r>
              <a:rPr lang="en-IN" sz="1700" dirty="0" err="1"/>
              <a:t>Yuzhu</a:t>
            </a:r>
            <a:r>
              <a:rPr lang="en-IN" sz="1700" dirty="0"/>
              <a:t> He. "A new test point selection method for </a:t>
            </a:r>
            <a:r>
              <a:rPr lang="en-IN" sz="1700" dirty="0" err="1"/>
              <a:t>analog</a:t>
            </a:r>
            <a:r>
              <a:rPr lang="en-IN" sz="1700" dirty="0"/>
              <a:t> circuit." Journal of Electronic Testing 31 (2015): 53-66.</a:t>
            </a:r>
          </a:p>
          <a:p>
            <a:pPr>
              <a:spcAft>
                <a:spcPts val="600"/>
              </a:spcAft>
              <a:buNone/>
            </a:pPr>
            <a:r>
              <a:rPr lang="en-IN" sz="1700" dirty="0">
                <a:solidFill>
                  <a:srgbClr val="FF0000"/>
                </a:solidFill>
              </a:rPr>
              <a:t>[5]</a:t>
            </a:r>
            <a:r>
              <a:rPr lang="en-IN" sz="1700" dirty="0"/>
              <a:t> A. A. Hatzopoulos, "Analog circuit testing," 2017 International Mixed Signals Testing Workshop (IMSTW), Thessaloniki, Greece, 2017, pp. 1-6, </a:t>
            </a:r>
            <a:r>
              <a:rPr lang="en-IN" sz="1700" dirty="0" err="1"/>
              <a:t>doi</a:t>
            </a:r>
            <a:r>
              <a:rPr lang="en-IN" sz="1700" dirty="0"/>
              <a:t>: 10.1109/IMS3TW.2017.7995206.</a:t>
            </a:r>
          </a:p>
          <a:p>
            <a:pPr>
              <a:spcAft>
                <a:spcPts val="600"/>
              </a:spcAft>
              <a:buNone/>
            </a:pPr>
            <a:r>
              <a:rPr lang="en-IN" sz="1700" dirty="0">
                <a:solidFill>
                  <a:srgbClr val="FF0000"/>
                </a:solidFill>
              </a:rPr>
              <a:t>[6]</a:t>
            </a:r>
            <a:r>
              <a:rPr lang="en-IN" sz="1700" dirty="0"/>
              <a:t> H. Kobayashi et al., "Analog/Mixed-Signal Circuit Testing Technologies in IoT Era," 2020 IEEE 15th International Conference on Solid-State &amp; Integrated Circuit Technology (ICSICT), Kunming, China, 2020, pp. 1-4, </a:t>
            </a:r>
            <a:r>
              <a:rPr lang="en-IN" sz="1700" dirty="0" err="1"/>
              <a:t>doi</a:t>
            </a:r>
            <a:r>
              <a:rPr lang="en-IN" sz="1700" dirty="0"/>
              <a:t>: 10.1109/ICSICT49897.2020.9278194.</a:t>
            </a:r>
          </a:p>
          <a:p>
            <a:pPr>
              <a:spcAft>
                <a:spcPts val="600"/>
              </a:spcAft>
              <a:buNone/>
            </a:pPr>
            <a:r>
              <a:rPr lang="en-IN" sz="1700" dirty="0">
                <a:solidFill>
                  <a:srgbClr val="FF0000"/>
                </a:solidFill>
              </a:rPr>
              <a:t>[7]</a:t>
            </a:r>
            <a:r>
              <a:rPr lang="en-IN" sz="1700" dirty="0"/>
              <a:t> Sindia S, Agrawal VD, Singh V (2012) Parametric Fault Testing of Non-Linear Analog Circuits Based on Polynomial and V-Transform Coefficients. J Electron Test 28:757–771. https://doi.org/10.1007/s10836-012-5326-z</a:t>
            </a:r>
          </a:p>
          <a:p>
            <a:pPr>
              <a:spcAft>
                <a:spcPts val="600"/>
              </a:spcAft>
              <a:buNone/>
            </a:pPr>
            <a:r>
              <a:rPr lang="en-IN" sz="1700" dirty="0">
                <a:solidFill>
                  <a:srgbClr val="FF0000"/>
                </a:solidFill>
              </a:rPr>
              <a:t>[8]</a:t>
            </a:r>
            <a:r>
              <a:rPr lang="en-IN" sz="1700" dirty="0"/>
              <a:t> V. </a:t>
            </a:r>
            <a:r>
              <a:rPr lang="en-IN" sz="1700" dirty="0" err="1"/>
              <a:t>Riewruja</a:t>
            </a:r>
            <a:r>
              <a:rPr lang="en-IN" sz="1700" dirty="0"/>
              <a:t> and A. </a:t>
            </a:r>
            <a:r>
              <a:rPr lang="en-IN" sz="1700" dirty="0" err="1"/>
              <a:t>Rerkratn</a:t>
            </a:r>
            <a:r>
              <a:rPr lang="en-IN" sz="1700" dirty="0"/>
              <a:t>, "Four-quadrant analogue multiplier using operational amplifier," </a:t>
            </a:r>
            <a:r>
              <a:rPr lang="en-IN" sz="1700" i="1" dirty="0"/>
              <a:t>International Journal of Electronics</a:t>
            </a:r>
            <a:r>
              <a:rPr lang="en-IN" sz="1700" dirty="0"/>
              <a:t>, vol. 98, no. 4, pp. 459–474, 2011, </a:t>
            </a:r>
            <a:r>
              <a:rPr lang="en-IN" sz="1700" dirty="0" err="1"/>
              <a:t>doi</a:t>
            </a:r>
            <a:r>
              <a:rPr lang="en-IN" sz="1700" dirty="0"/>
              <a:t>: 10.1080/00207217.2010.520155.</a:t>
            </a:r>
          </a:p>
        </p:txBody>
      </p:sp>
    </p:spTree>
    <p:extLst>
      <p:ext uri="{BB962C8B-B14F-4D97-AF65-F5344CB8AC3E}">
        <p14:creationId xmlns:p14="http://schemas.microsoft.com/office/powerpoint/2010/main" val="1290546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49211" y="685800"/>
            <a:ext cx="5981363" cy="4942228"/>
          </a:xfrm>
          <a:custGeom>
            <a:avLst/>
            <a:gdLst/>
            <a:ahLst/>
            <a:cxnLst/>
            <a:rect l="l" t="t" r="r" b="b"/>
            <a:pathLst>
              <a:path w="8972044" h="7413342">
                <a:moveTo>
                  <a:pt x="0" y="0"/>
                </a:moveTo>
                <a:lnTo>
                  <a:pt x="8972044" y="0"/>
                </a:lnTo>
                <a:lnTo>
                  <a:pt x="8972044" y="7413342"/>
                </a:lnTo>
                <a:lnTo>
                  <a:pt x="0" y="7413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665EDC-B822-402E-F9A2-62F872F3A465}"/>
              </a:ext>
            </a:extLst>
          </p:cNvPr>
          <p:cNvSpPr txBox="1"/>
          <p:nvPr/>
        </p:nvSpPr>
        <p:spPr>
          <a:xfrm>
            <a:off x="3054285" y="3246690"/>
            <a:ext cx="6108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96646-DBB7-761F-7D69-470000B176D5}"/>
              </a:ext>
            </a:extLst>
          </p:cNvPr>
          <p:cNvSpPr txBox="1"/>
          <p:nvPr/>
        </p:nvSpPr>
        <p:spPr>
          <a:xfrm>
            <a:off x="4374037" y="697809"/>
            <a:ext cx="4053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Literature Survey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CF3705-CCC1-39E3-13AD-0A939593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050158"/>
              </p:ext>
            </p:extLst>
          </p:nvPr>
        </p:nvGraphicFramePr>
        <p:xfrm>
          <a:off x="810705" y="1272619"/>
          <a:ext cx="10605153" cy="4889507"/>
        </p:xfrm>
        <a:graphic>
          <a:graphicData uri="http://schemas.openxmlformats.org/drawingml/2006/table">
            <a:tbl>
              <a:tblPr/>
              <a:tblGrid>
                <a:gridCol w="2174265">
                  <a:extLst>
                    <a:ext uri="{9D8B030D-6E8A-4147-A177-3AD203B41FA5}">
                      <a16:colId xmlns:a16="http://schemas.microsoft.com/office/drawing/2014/main" val="2869206924"/>
                    </a:ext>
                  </a:extLst>
                </a:gridCol>
                <a:gridCol w="2107722">
                  <a:extLst>
                    <a:ext uri="{9D8B030D-6E8A-4147-A177-3AD203B41FA5}">
                      <a16:colId xmlns:a16="http://schemas.microsoft.com/office/drawing/2014/main" val="3041281029"/>
                    </a:ext>
                  </a:extLst>
                </a:gridCol>
                <a:gridCol w="2107722">
                  <a:extLst>
                    <a:ext uri="{9D8B030D-6E8A-4147-A177-3AD203B41FA5}">
                      <a16:colId xmlns:a16="http://schemas.microsoft.com/office/drawing/2014/main" val="12182644"/>
                    </a:ext>
                  </a:extLst>
                </a:gridCol>
                <a:gridCol w="2107722">
                  <a:extLst>
                    <a:ext uri="{9D8B030D-6E8A-4147-A177-3AD203B41FA5}">
                      <a16:colId xmlns:a16="http://schemas.microsoft.com/office/drawing/2014/main" val="1877008250"/>
                    </a:ext>
                  </a:extLst>
                </a:gridCol>
                <a:gridCol w="2107722">
                  <a:extLst>
                    <a:ext uri="{9D8B030D-6E8A-4147-A177-3AD203B41FA5}">
                      <a16:colId xmlns:a16="http://schemas.microsoft.com/office/drawing/2014/main" val="251601821"/>
                    </a:ext>
                  </a:extLst>
                </a:gridCol>
              </a:tblGrid>
              <a:tr h="2529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Citation</a:t>
                      </a:r>
                      <a:endParaRPr lang="en-IN" sz="1400" dirty="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Literature</a:t>
                      </a:r>
                      <a:endParaRPr lang="en-IN" sz="1400" dirty="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Purpose</a:t>
                      </a:r>
                      <a:endParaRPr lang="en-IN" sz="1400" dirty="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Method Used</a:t>
                      </a:r>
                      <a:endParaRPr lang="en-IN" sz="1400" dirty="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Research Gap</a:t>
                      </a:r>
                      <a:endParaRPr lang="en-IN" sz="1400" dirty="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81444"/>
                  </a:ext>
                </a:extLst>
              </a:tr>
              <a:tr h="694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S. Sindia, V. D. Agrawal, and V. Singh [1]</a:t>
                      </a:r>
                      <a:endParaRPr lang="en-US" sz="1400" dirty="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29th VLSI Test Symposium, 2011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Non-linear analog circuit test using V-transform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Polynomial coefficients made monotonic using V-transform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Fails to handle multiple faults or noise-influenced variation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946390"/>
                  </a:ext>
                </a:extLst>
              </a:tr>
              <a:tr h="694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S. Sindia and V. D. Agrawal [2]</a:t>
                      </a:r>
                      <a:endParaRPr lang="en-US" sz="140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ITC Conference, 2013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High-sensitivity test signatures for analog circuits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Needs little circuit augmentation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Considers only one fault at a time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308294"/>
                  </a:ext>
                </a:extLst>
              </a:tr>
              <a:tr h="6942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Piotr Bilski [3]</a:t>
                      </a:r>
                      <a:endParaRPr lang="en-IN" sz="140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i="1"/>
                        <a:t>Measurement</a:t>
                      </a:r>
                      <a:r>
                        <a:rPr lang="en-IN" sz="1400"/>
                        <a:t>, vol. 160, 2020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Ensemble regression for parametric identification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Uses regression ensembles to analyze faults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Not tested on heterogeneous architectures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42906"/>
                  </a:ext>
                </a:extLst>
              </a:tr>
              <a:tr h="6895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Zhao &amp; Yuzhu He [4]</a:t>
                      </a:r>
                      <a:endParaRPr lang="en-IN" sz="140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i="1"/>
                        <a:t>J. of Electronic Testing</a:t>
                      </a:r>
                      <a:r>
                        <a:rPr lang="en-US" sz="1400"/>
                        <a:t>, 2015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Test point selection method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Fault ambiguity minimized using optimization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Ignores circuits with undefined inputs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60411"/>
                  </a:ext>
                </a:extLst>
              </a:tr>
              <a:tr h="475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Alkis A. Hatzopoulos [5]</a:t>
                      </a:r>
                      <a:endParaRPr lang="en-IN" sz="1400" dirty="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IMSTW 2017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Current spectrum-based analog test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Uses wavelet transforms and supply current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Intermittent faults remain undetected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3979"/>
                  </a:ext>
                </a:extLst>
              </a:tr>
              <a:tr h="475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a-DK" sz="1400" b="1"/>
                        <a:t>H. Kobayashi et al. [6]</a:t>
                      </a:r>
                      <a:endParaRPr lang="da-DK" sz="140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ICSICT 2020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Op-amp and ADC testing techniques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Combines DC-AC, null, and input generators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Not versatile for all circuit types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67090"/>
                  </a:ext>
                </a:extLst>
              </a:tr>
              <a:tr h="9124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Riewruja &amp; Rerkratn [7]</a:t>
                      </a:r>
                      <a:endParaRPr lang="en-IN" sz="1400"/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i="1"/>
                        <a:t>Int. J. of Electronics</a:t>
                      </a:r>
                      <a:r>
                        <a:rPr lang="en-US" sz="1400"/>
                        <a:t>, 2011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Design of low-cost analog multiplier using op-amps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Uses quarter-square technique with class AB op-amps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No regression-based testing or noise/fault sensitivity analysis provided</a:t>
                      </a:r>
                    </a:p>
                  </a:txBody>
                  <a:tcPr marL="38580" marR="38580" marT="19290" marB="19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38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1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1999" y="1184882"/>
            <a:ext cx="1690255" cy="646331"/>
          </a:xfrm>
          <a:prstGeom prst="rect">
            <a:avLst/>
          </a:prstGeom>
          <a:solidFill>
            <a:srgbClr val="CC99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Testing Analog Circuits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515464" y="1497048"/>
            <a:ext cx="415636" cy="87198"/>
          </a:xfrm>
          <a:prstGeom prst="rightArrow">
            <a:avLst/>
          </a:prstGeom>
          <a:solidFill>
            <a:schemeClr val="tx2">
              <a:lumMod val="10000"/>
            </a:schemeClr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4480" y="1187017"/>
            <a:ext cx="1440874" cy="923330"/>
          </a:xfrm>
          <a:prstGeom prst="rect">
            <a:avLst/>
          </a:prstGeom>
          <a:solidFill>
            <a:srgbClr val="F9FCDA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Specification based test methodology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3674917" y="2110347"/>
            <a:ext cx="0" cy="432227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4480" y="2537678"/>
            <a:ext cx="1565564" cy="646331"/>
          </a:xfrm>
          <a:prstGeom prst="rect">
            <a:avLst/>
          </a:prstGeom>
          <a:solidFill>
            <a:srgbClr val="F9FCDA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Suffers from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test cost</a:t>
            </a:r>
            <a:endParaRPr kumimoji="0" lang="en-IN" sz="18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5935" y="3498498"/>
            <a:ext cx="1939637" cy="646331"/>
          </a:xfrm>
          <a:prstGeom prst="rect">
            <a:avLst/>
          </a:prstGeom>
          <a:solidFill>
            <a:srgbClr val="F9FCDA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alleviate testing cost problem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84440" y="3184009"/>
            <a:ext cx="0" cy="27699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/>
          <p:cNvSpPr/>
          <p:nvPr/>
        </p:nvSpPr>
        <p:spPr>
          <a:xfrm>
            <a:off x="4831771" y="3797905"/>
            <a:ext cx="450274" cy="124878"/>
          </a:xfrm>
          <a:prstGeom prst="rightArrow">
            <a:avLst/>
          </a:prstGeom>
          <a:solidFill>
            <a:schemeClr val="accent1">
              <a:lumMod val="10000"/>
            </a:schemeClr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92014" y="3274450"/>
            <a:ext cx="1676402" cy="1200329"/>
          </a:xfrm>
          <a:prstGeom prst="rect">
            <a:avLst/>
          </a:prstGeom>
          <a:solidFill>
            <a:srgbClr val="F9FCD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Signature based testing using polynomial expansion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3786" y="3551450"/>
            <a:ext cx="1316182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Fault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based test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1267" y="4615911"/>
            <a:ext cx="1517075" cy="369332"/>
          </a:xfrm>
          <a:prstGeom prst="rect">
            <a:avLst/>
          </a:prstGeom>
          <a:solidFill>
            <a:srgbClr val="F9FCDA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Alternate test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Left Arrow 31"/>
          <p:cNvSpPr/>
          <p:nvPr/>
        </p:nvSpPr>
        <p:spPr>
          <a:xfrm>
            <a:off x="2285133" y="3801227"/>
            <a:ext cx="415636" cy="87198"/>
          </a:xfrm>
          <a:prstGeom prst="leftArrow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Down Arrow 32"/>
          <p:cNvSpPr/>
          <p:nvPr/>
        </p:nvSpPr>
        <p:spPr>
          <a:xfrm flipH="1">
            <a:off x="3593522" y="4215581"/>
            <a:ext cx="90916" cy="356623"/>
          </a:xfrm>
          <a:prstGeom prst="downArrow">
            <a:avLst/>
          </a:prstGeom>
          <a:solidFill>
            <a:schemeClr val="accent1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379391" y="4232280"/>
            <a:ext cx="1" cy="1894396"/>
          </a:xfrm>
          <a:prstGeom prst="line">
            <a:avLst/>
          </a:prstGeom>
          <a:ln w="28575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379391" y="6126676"/>
            <a:ext cx="1025236" cy="0"/>
          </a:xfrm>
          <a:prstGeom prst="straightConnector1">
            <a:avLst/>
          </a:prstGeom>
          <a:ln w="28575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649804" y="5101567"/>
            <a:ext cx="6929" cy="597197"/>
          </a:xfrm>
          <a:prstGeom prst="straightConnector1">
            <a:avLst/>
          </a:prstGeom>
          <a:ln w="2857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404627" y="5701568"/>
            <a:ext cx="2490354" cy="854752"/>
          </a:xfrm>
          <a:prstGeom prst="ellipse">
            <a:avLst/>
          </a:prstGeom>
          <a:solidFill>
            <a:srgbClr val="FFFFCC"/>
          </a:solidFill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Limited industry acceptance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79179" y="5150751"/>
            <a:ext cx="5666047" cy="120387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Lack of confidence in defect level &amp; yield loss.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Unavailability of output that are sufficiently sensitive to circuit components.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975513" y="6052008"/>
            <a:ext cx="613063" cy="196818"/>
          </a:xfrm>
          <a:prstGeom prst="rightArrow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7178385" y="3763550"/>
            <a:ext cx="651163" cy="124879"/>
          </a:xfrm>
          <a:prstGeom prst="rightArrow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910944" y="3523579"/>
            <a:ext cx="2493818" cy="646331"/>
          </a:xfrm>
          <a:prstGeom prst="rect">
            <a:avLst/>
          </a:prstGeom>
          <a:solidFill>
            <a:srgbClr val="F9FCDA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Taylor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Coefficients as Test Signatures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01203" y="1376312"/>
            <a:ext cx="5630162" cy="1754326"/>
          </a:xfrm>
          <a:prstGeom prst="rect">
            <a:avLst/>
          </a:prstGeom>
          <a:solidFill>
            <a:srgbClr val="FFFFCC"/>
          </a:solidFill>
          <a:ln w="381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 of new approach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Enhances coefficient sensitivity.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Improved fault diagnosis without circuit augmentation.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Increased fault coverage.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defect level &amp;  yield loss.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Up Arrow 53"/>
          <p:cNvSpPr/>
          <p:nvPr/>
        </p:nvSpPr>
        <p:spPr>
          <a:xfrm>
            <a:off x="8867779" y="3151049"/>
            <a:ext cx="206377" cy="309959"/>
          </a:xfrm>
          <a:prstGeom prst="upArrow">
            <a:avLst/>
          </a:prstGeom>
          <a:solidFill>
            <a:schemeClr val="tx2">
              <a:lumMod val="10000"/>
            </a:schemeClr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3193" y="4147460"/>
            <a:ext cx="4158173" cy="954107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OrCAD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(for fault injection)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MATLAB (o/p function is expanded &amp; modified for testing)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AF477-DEE0-2F56-00F3-76A44FCC8137}"/>
              </a:ext>
            </a:extLst>
          </p:cNvPr>
          <p:cNvSpPr txBox="1"/>
          <p:nvPr/>
        </p:nvSpPr>
        <p:spPr>
          <a:xfrm>
            <a:off x="3684875" y="628800"/>
            <a:ext cx="4145110" cy="40011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WHY </a:t>
            </a:r>
            <a:r>
              <a:rPr lang="en-IN" sz="2000" dirty="0"/>
              <a:t>THIS</a:t>
            </a:r>
            <a:r>
              <a:rPr lang="en-IN" dirty="0"/>
              <a:t> METHOD?</a:t>
            </a:r>
          </a:p>
        </p:txBody>
      </p:sp>
    </p:spTree>
    <p:extLst>
      <p:ext uri="{BB962C8B-B14F-4D97-AF65-F5344CB8AC3E}">
        <p14:creationId xmlns:p14="http://schemas.microsoft.com/office/powerpoint/2010/main" val="27969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357D62-18A6-695B-B61F-5AE850D12BB1}"/>
              </a:ext>
            </a:extLst>
          </p:cNvPr>
          <p:cNvSpPr/>
          <p:nvPr/>
        </p:nvSpPr>
        <p:spPr>
          <a:xfrm>
            <a:off x="3271101" y="763571"/>
            <a:ext cx="5891753" cy="527902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POLYNOMIAL REGRESSION MODELLING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15779-A3AA-B266-BCEE-74C2DC668559}"/>
              </a:ext>
            </a:extLst>
          </p:cNvPr>
          <p:cNvSpPr txBox="1"/>
          <p:nvPr/>
        </p:nvSpPr>
        <p:spPr>
          <a:xfrm>
            <a:off x="737419" y="1415845"/>
            <a:ext cx="10628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Polynomial regression is a form of linear regression where the relationship between input variables and output is modeled as an nth-degree polynomial.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0BEAC-C807-5D11-AEBA-5AF926C87C66}"/>
              </a:ext>
            </a:extLst>
          </p:cNvPr>
          <p:cNvSpPr txBox="1"/>
          <p:nvPr/>
        </p:nvSpPr>
        <p:spPr>
          <a:xfrm>
            <a:off x="737419" y="2062176"/>
            <a:ext cx="10628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1400" b="1" dirty="0"/>
              <a:t>It approximates the output </a:t>
            </a:r>
            <a:r>
              <a:rPr lang="en-IN" sz="1400" b="1" dirty="0" err="1"/>
              <a:t>Vout</a:t>
            </a:r>
            <a:r>
              <a:rPr lang="en-IN" sz="1400" b="1" dirty="0"/>
              <a:t>​ of an Analog circuit as a Taylor series expansion around nominal input values Vin1=V1 and Vin2=V2.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BD3584-6B9C-C6AB-12B6-1FCD2176F48D}"/>
                  </a:ext>
                </a:extLst>
              </p:cNvPr>
              <p:cNvSpPr txBox="1"/>
              <p:nvPr/>
            </p:nvSpPr>
            <p:spPr>
              <a:xfrm>
                <a:off x="904568" y="2369953"/>
                <a:ext cx="10461522" cy="1657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+2.</m:t>
                    </m:r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i="1" dirty="0">
                    <a:solidFill>
                      <a:srgbClr val="FF0000"/>
                    </a:solidFill>
                    <a:effectLst/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i="1" dirty="0">
                    <a:solidFill>
                      <a:srgbClr val="FF0000"/>
                    </a:solidFill>
                    <a:effectLst/>
                  </a:rPr>
                  <a:t>}+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111</m:t>
                        </m:r>
                      </m:sub>
                    </m:sSub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i="1" dirty="0">
                    <a:solidFill>
                      <a:srgbClr val="FF0000"/>
                    </a:solidFill>
                    <a:effectLst/>
                  </a:rPr>
                  <a:t>+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3.</m:t>
                    </m:r>
                    <m:sSup>
                      <m:sSup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112</m:t>
                        </m:r>
                      </m:sub>
                    </m:sSub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i="1" dirty="0">
                    <a:solidFill>
                      <a:srgbClr val="FF0000"/>
                    </a:solidFill>
                    <a:effectLst/>
                  </a:rPr>
                  <a:t>+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3.</m:t>
                    </m:r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122</m:t>
                        </m:r>
                      </m:sub>
                    </m:sSub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i="1" dirty="0">
                    <a:solidFill>
                      <a:srgbClr val="FF0000"/>
                    </a:solidFill>
                    <a:effectLst/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  <m:d>
                      <m:dPr>
                        <m:ctrlPr>
                          <a:rPr lang="en-IN" sz="1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400" i="1" dirty="0">
                    <a:solidFill>
                      <a:srgbClr val="FF0000"/>
                    </a:solidFill>
                    <a:effectLst/>
                  </a:rPr>
                  <a:t>+ . . . . . .     </a:t>
                </a:r>
                <a:r>
                  <a:rPr lang="en-US" sz="1400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	      (1)</a:t>
                </a:r>
                <a:endParaRPr lang="en-IN" sz="14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GB" sz="14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</a:t>
                </a:r>
                <a:r>
                  <a: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and </a:t>
                </a:r>
                <a:r>
                  <a: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all its partial derivatives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sSup>
                          <m:sSupPr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IN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22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sSup>
                          <m:sSupPr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IN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 </m:t>
                        </m:r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and so on are continuous and exist at nominal values V</a:t>
                </a:r>
                <a:r>
                  <a:rPr lang="en-GB" sz="14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in1</a:t>
                </a:r>
                <a:r>
                  <a: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V</a:t>
                </a:r>
                <a:r>
                  <a:rPr lang="en-GB" sz="14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r>
                  <a: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and V</a:t>
                </a:r>
                <a:r>
                  <a:rPr lang="en-GB" sz="14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in2</a:t>
                </a:r>
                <a:r>
                  <a: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V</a:t>
                </a:r>
                <a:r>
                  <a:rPr lang="en-GB" sz="14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 </a:t>
                </a:r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en-IN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BD3584-6B9C-C6AB-12B6-1FCD2176F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8" y="2369953"/>
                <a:ext cx="10461522" cy="1657698"/>
              </a:xfrm>
              <a:prstGeom prst="rect">
                <a:avLst/>
              </a:prstGeom>
              <a:blipFill>
                <a:blip r:embed="rId3"/>
                <a:stretch>
                  <a:fillRect l="-524" t="-16176" r="-116" b="-40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C0039F2-1194-CF57-310E-F501C4A98F10}"/>
              </a:ext>
            </a:extLst>
          </p:cNvPr>
          <p:cNvSpPr txBox="1"/>
          <p:nvPr/>
        </p:nvSpPr>
        <p:spPr>
          <a:xfrm>
            <a:off x="737420" y="4027651"/>
            <a:ext cx="10628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Coefficients ai​ are estimated using </a:t>
            </a:r>
            <a:r>
              <a:rPr lang="en-US" b="1" dirty="0">
                <a:solidFill>
                  <a:srgbClr val="FF0000"/>
                </a:solidFill>
              </a:rPr>
              <a:t>least squares fitting</a:t>
            </a:r>
            <a:r>
              <a:rPr lang="en-US" dirty="0">
                <a:solidFill>
                  <a:srgbClr val="FF0000"/>
                </a:solidFill>
              </a:rPr>
              <a:t> (e.g., MATLAB’s </a:t>
            </a:r>
            <a:r>
              <a:rPr lang="en-US" dirty="0" err="1">
                <a:solidFill>
                  <a:srgbClr val="FF0000"/>
                </a:solidFill>
              </a:rPr>
              <a:t>Polyfitn</a:t>
            </a:r>
            <a:r>
              <a:rPr lang="en-US" dirty="0">
                <a:solidFill>
                  <a:srgbClr val="FF0000"/>
                </a:solidFill>
              </a:rPr>
              <a:t> ).</a:t>
            </a:r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AAC432-3CFA-662E-9C54-EC2E38222331}"/>
                  </a:ext>
                </a:extLst>
              </p:cNvPr>
              <p:cNvSpPr txBox="1"/>
              <p:nvPr/>
            </p:nvSpPr>
            <p:spPr>
              <a:xfrm>
                <a:off x="825910" y="4335428"/>
                <a:ext cx="10884309" cy="762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  <a:buNone/>
                </a:pPr>
                <a:r>
                  <a: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Eqn. (1) can be further approximated as </a:t>
                </a:r>
                <a:endParaRPr lang="en-IN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5750" indent="-285750" algn="just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………+ℇ      (3)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AAC432-3CFA-662E-9C54-EC2E3822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0" y="4335428"/>
                <a:ext cx="10884309" cy="762325"/>
              </a:xfrm>
              <a:prstGeom prst="rect">
                <a:avLst/>
              </a:prstGeom>
              <a:blipFill>
                <a:blip r:embed="rId4"/>
                <a:stretch>
                  <a:fillRect l="-392" t="-1600" b="-128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33B12E-E767-AB34-AA61-EF14B6FFB5EF}"/>
                  </a:ext>
                </a:extLst>
              </p:cNvPr>
              <p:cNvSpPr txBox="1"/>
              <p:nvPr/>
            </p:nvSpPr>
            <p:spPr>
              <a:xfrm>
                <a:off x="825911" y="5097753"/>
                <a:ext cx="9094838" cy="837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  <a:buNone/>
                </a:pPr>
                <a:r>
                  <a: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 number of coefficients for an </a:t>
                </a:r>
                <a:r>
                  <a:rPr lang="en-GB" sz="1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</a:t>
                </a:r>
                <a:r>
                  <a:rPr lang="en-GB" sz="1400" baseline="30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</a:t>
                </a:r>
                <a:r>
                  <a: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degree polynomial regression model which can estimate the output of a two-input CUT can be given as </a:t>
                </a:r>
                <a:endParaRPr lang="en-IN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GB" sz="1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                                          </a:t>
                </a:r>
                <a:r>
                  <a:rPr lang="en-GB" sz="1400" b="1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GB" sz="1400" b="1" baseline="-25000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coeff</a:t>
                </a:r>
                <a:r>
                  <a:rPr lang="en-GB" sz="1400" b="1" baseline="-250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1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  <m:r>
                          <a:rPr lang="en-GB" sz="1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GB" sz="1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  <m:r>
                          <a:rPr lang="en-GB" sz="1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)(</m:t>
                        </m:r>
                        <m:r>
                          <a:rPr lang="en-GB" sz="1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  <m:r>
                          <a:rPr lang="en-GB" sz="1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GB" sz="1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  <m:r>
                          <a:rPr lang="en-GB" sz="1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1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IN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33B12E-E767-AB34-AA61-EF14B6FFB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1" y="5097753"/>
                <a:ext cx="9094838" cy="837473"/>
              </a:xfrm>
              <a:prstGeom prst="rect">
                <a:avLst/>
              </a:prstGeom>
              <a:blipFill>
                <a:blip r:embed="rId5"/>
                <a:stretch>
                  <a:fillRect l="-201" t="-1449" r="-201" b="-1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483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C2CA59-022A-675D-EECA-5AB8D707B414}"/>
              </a:ext>
            </a:extLst>
          </p:cNvPr>
          <p:cNvSpPr/>
          <p:nvPr/>
        </p:nvSpPr>
        <p:spPr>
          <a:xfrm>
            <a:off x="3591612" y="763571"/>
            <a:ext cx="5033914" cy="575035"/>
          </a:xfrm>
          <a:prstGeom prst="roundRect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OPTIMAL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C91B0-9432-5C9E-BB8F-CCE91AE203C5}"/>
              </a:ext>
            </a:extLst>
          </p:cNvPr>
          <p:cNvSpPr txBox="1"/>
          <p:nvPr/>
        </p:nvSpPr>
        <p:spPr>
          <a:xfrm>
            <a:off x="813239" y="1338606"/>
            <a:ext cx="7000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Selecting the right polynomial degree (order) is crucial to avoid underfitting or overfitting in regression-based fault modeling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9" name="Picture 8" descr="A diagram of a function">
            <a:extLst>
              <a:ext uri="{FF2B5EF4-FFF2-40B4-BE49-F238E27FC236}">
                <a16:creationId xmlns:a16="http://schemas.microsoft.com/office/drawing/2014/main" id="{DF7A9FAD-B71A-28D1-9C1A-40654A384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3572"/>
            <a:ext cx="5282761" cy="2174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155086-9FB9-113C-4933-E03D4B45211D}"/>
              </a:ext>
            </a:extLst>
          </p:cNvPr>
          <p:cNvSpPr txBox="1"/>
          <p:nvPr/>
        </p:nvSpPr>
        <p:spPr>
          <a:xfrm>
            <a:off x="1098223" y="2859683"/>
            <a:ext cx="4887797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FF0000"/>
                </a:solidFill>
              </a:rPr>
              <a:t>AIC = n · ln(MSE) + 2 · k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rgbClr val="FF0000"/>
                </a:solidFill>
              </a:rPr>
              <a:t>BIC = n · ln(MSE) + k · ln(n)</a:t>
            </a:r>
          </a:p>
          <a:p>
            <a:pPr>
              <a:buNone/>
            </a:pPr>
            <a:r>
              <a:rPr lang="en-IN" b="1" dirty="0">
                <a:solidFill>
                  <a:srgbClr val="FF0000"/>
                </a:solidFill>
              </a:rPr>
              <a:t>Where: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rgbClr val="FF0000"/>
                </a:solidFill>
              </a:rPr>
              <a:t>n = Number of data points.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rgbClr val="FF0000"/>
                </a:solidFill>
              </a:rPr>
              <a:t>k = Number of parameters (Polynomial order ).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rgbClr val="FF0000"/>
                </a:solidFill>
              </a:rPr>
              <a:t>MSE = Mean Squared Error.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210495-0B98-63A9-A1E1-47EF2E157F66}"/>
              </a:ext>
            </a:extLst>
          </p:cNvPr>
          <p:cNvSpPr txBox="1"/>
          <p:nvPr/>
        </p:nvSpPr>
        <p:spPr>
          <a:xfrm>
            <a:off x="971721" y="4885072"/>
            <a:ext cx="611799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AIC/BIC minimizes overfitting by balancing model complexity and error</a:t>
            </a:r>
            <a:r>
              <a:rPr lang="en-US" b="1" dirty="0"/>
              <a:t>.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CD6E3-A564-DAB7-EA2B-57A4FBDD570F}"/>
              </a:ext>
            </a:extLst>
          </p:cNvPr>
          <p:cNvSpPr txBox="1"/>
          <p:nvPr/>
        </p:nvSpPr>
        <p:spPr>
          <a:xfrm>
            <a:off x="813239" y="2061089"/>
            <a:ext cx="10565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AIC/BIC provides an automated, principled, and efficient method for selecting the best polynomial order in regression-based fault modeling — without overfitting, thresholds, or guesswork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078AC-09F9-B90F-E9B9-F214DF3AD1BA}"/>
              </a:ext>
            </a:extLst>
          </p:cNvPr>
          <p:cNvSpPr txBox="1"/>
          <p:nvPr/>
        </p:nvSpPr>
        <p:spPr>
          <a:xfrm>
            <a:off x="971721" y="5427198"/>
            <a:ext cx="611799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This ensures optimal polynomial order for reliable fault detection in analog circuits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078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2C833C-3FA3-158C-3D42-4FC8A188BB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02" y="1008668"/>
            <a:ext cx="10562886" cy="5213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A5376C-9398-5879-9C6B-A85B3BAFA83F}"/>
              </a:ext>
            </a:extLst>
          </p:cNvPr>
          <p:cNvSpPr/>
          <p:nvPr/>
        </p:nvSpPr>
        <p:spPr>
          <a:xfrm>
            <a:off x="2771480" y="636309"/>
            <a:ext cx="6806152" cy="372359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rgbClr val="FF0000"/>
                </a:solidFill>
              </a:rPr>
              <a:t>Flow chart for computation of fault free coefficient bounds</a:t>
            </a:r>
            <a:endParaRPr lang="en-IN" b="1" u="sng" dirty="0">
              <a:solidFill>
                <a:srgbClr val="FF0000"/>
              </a:solidFill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627DD74-B998-569E-8967-9FB872BBF3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2187" y="4301439"/>
            <a:ext cx="1818000" cy="4320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684E730-F852-60DE-F465-8DAF2E0C6321}"/>
              </a:ext>
            </a:extLst>
          </p:cNvPr>
          <p:cNvSpPr/>
          <p:nvPr/>
        </p:nvSpPr>
        <p:spPr>
          <a:xfrm>
            <a:off x="832702" y="5426439"/>
            <a:ext cx="1938778" cy="659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Optimal order using AIC/BIC</a:t>
            </a:r>
          </a:p>
        </p:txBody>
      </p:sp>
    </p:spTree>
    <p:extLst>
      <p:ext uri="{BB962C8B-B14F-4D97-AF65-F5344CB8AC3E}">
        <p14:creationId xmlns:p14="http://schemas.microsoft.com/office/powerpoint/2010/main" val="101357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D9858D-74E0-EEE0-A2AC-3A3C0774A4E0}"/>
              </a:ext>
            </a:extLst>
          </p:cNvPr>
          <p:cNvSpPr/>
          <p:nvPr/>
        </p:nvSpPr>
        <p:spPr>
          <a:xfrm>
            <a:off x="3807719" y="666469"/>
            <a:ext cx="4609707" cy="425623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Flowchart </a:t>
            </a:r>
            <a:r>
              <a:rPr lang="en-US" sz="2000" b="1" u="sng" dirty="0">
                <a:solidFill>
                  <a:srgbClr val="FF0000"/>
                </a:solidFill>
              </a:rPr>
              <a:t>for</a:t>
            </a:r>
            <a:r>
              <a:rPr lang="en-US" b="1" u="sng" dirty="0">
                <a:solidFill>
                  <a:srgbClr val="FF0000"/>
                </a:solidFill>
              </a:rPr>
              <a:t> finding faulty component</a:t>
            </a:r>
            <a:endParaRPr lang="en-IN" b="1" u="sng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9701E-7060-06F4-9127-63CD8E551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9" y="1092092"/>
            <a:ext cx="10566029" cy="49866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BCCA6D-C038-98B0-0EFE-388D94B9170B}"/>
              </a:ext>
            </a:extLst>
          </p:cNvPr>
          <p:cNvSpPr/>
          <p:nvPr/>
        </p:nvSpPr>
        <p:spPr>
          <a:xfrm>
            <a:off x="1356851" y="1769806"/>
            <a:ext cx="2084439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Optimal order using AIC/BIC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D4A5DE-262D-9495-BBE1-CED2C32E7309}"/>
              </a:ext>
            </a:extLst>
          </p:cNvPr>
          <p:cNvSpPr/>
          <p:nvPr/>
        </p:nvSpPr>
        <p:spPr>
          <a:xfrm>
            <a:off x="2123768" y="2379406"/>
            <a:ext cx="45719" cy="11602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42033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58E49A-1E1B-26A1-E93D-5CFCCB38A31B}"/>
              </a:ext>
            </a:extLst>
          </p:cNvPr>
          <p:cNvSpPr/>
          <p:nvPr/>
        </p:nvSpPr>
        <p:spPr>
          <a:xfrm>
            <a:off x="867266" y="721151"/>
            <a:ext cx="10539166" cy="56560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CIRCUITS UNDER STUDY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7612A92-534F-2EC5-47AF-8B375A5A1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9539156"/>
              </p:ext>
            </p:extLst>
          </p:nvPr>
        </p:nvGraphicFramePr>
        <p:xfrm>
          <a:off x="867265" y="1348032"/>
          <a:ext cx="10539167" cy="478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1387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3962</TotalTime>
  <Words>5822</Words>
  <Application>Microsoft Office PowerPoint</Application>
  <PresentationFormat>Widescreen</PresentationFormat>
  <Paragraphs>1976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Aptos</vt:lpstr>
      <vt:lpstr>Arial</vt:lpstr>
      <vt:lpstr>Arial Black</vt:lpstr>
      <vt:lpstr>Arial Unicode MS</vt:lpstr>
      <vt:lpstr>Calibri</vt:lpstr>
      <vt:lpstr>Cambria Math</vt:lpstr>
      <vt:lpstr>Courier New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simran gupta</dc:creator>
  <cp:lastModifiedBy>simran gupta</cp:lastModifiedBy>
  <cp:revision>5</cp:revision>
  <dcterms:created xsi:type="dcterms:W3CDTF">2025-07-08T06:16:45Z</dcterms:created>
  <dcterms:modified xsi:type="dcterms:W3CDTF">2025-07-11T10:39:36Z</dcterms:modified>
</cp:coreProperties>
</file>